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3" r:id="rId2"/>
    <p:sldMasterId id="2147483993" r:id="rId3"/>
  </p:sldMasterIdLst>
  <p:notesMasterIdLst>
    <p:notesMasterId r:id="rId42"/>
  </p:notesMasterIdLst>
  <p:sldIdLst>
    <p:sldId id="257" r:id="rId4"/>
    <p:sldId id="266" r:id="rId5"/>
    <p:sldId id="307" r:id="rId6"/>
    <p:sldId id="296" r:id="rId7"/>
    <p:sldId id="288" r:id="rId8"/>
    <p:sldId id="301" r:id="rId9"/>
    <p:sldId id="336" r:id="rId10"/>
    <p:sldId id="328" r:id="rId11"/>
    <p:sldId id="291" r:id="rId12"/>
    <p:sldId id="312" r:id="rId13"/>
    <p:sldId id="313" r:id="rId14"/>
    <p:sldId id="314" r:id="rId15"/>
    <p:sldId id="300" r:id="rId16"/>
    <p:sldId id="318" r:id="rId17"/>
    <p:sldId id="315" r:id="rId18"/>
    <p:sldId id="325" r:id="rId19"/>
    <p:sldId id="297" r:id="rId20"/>
    <p:sldId id="298" r:id="rId21"/>
    <p:sldId id="309" r:id="rId22"/>
    <p:sldId id="320" r:id="rId23"/>
    <p:sldId id="319" r:id="rId24"/>
    <p:sldId id="299" r:id="rId25"/>
    <p:sldId id="322" r:id="rId26"/>
    <p:sldId id="321" r:id="rId27"/>
    <p:sldId id="310" r:id="rId28"/>
    <p:sldId id="304" r:id="rId29"/>
    <p:sldId id="290" r:id="rId30"/>
    <p:sldId id="326" r:id="rId31"/>
    <p:sldId id="308" r:id="rId32"/>
    <p:sldId id="335" r:id="rId33"/>
    <p:sldId id="330" r:id="rId34"/>
    <p:sldId id="316" r:id="rId35"/>
    <p:sldId id="317" r:id="rId36"/>
    <p:sldId id="323" r:id="rId37"/>
    <p:sldId id="306" r:id="rId38"/>
    <p:sldId id="327" r:id="rId39"/>
    <p:sldId id="337" r:id="rId40"/>
    <p:sldId id="334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6172"/>
    <a:srgbClr val="660066"/>
    <a:srgbClr val="000099"/>
    <a:srgbClr val="BA1236"/>
    <a:srgbClr val="FFFF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769" autoAdjust="0"/>
  </p:normalViewPr>
  <p:slideViewPr>
    <p:cSldViewPr>
      <p:cViewPr>
        <p:scale>
          <a:sx n="100" d="100"/>
          <a:sy n="100" d="100"/>
        </p:scale>
        <p:origin x="-2296" y="-472"/>
      </p:cViewPr>
      <p:guideLst>
        <p:guide orient="horz" pos="230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1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7531DB7-FA5E-E249-933C-F9CB65E162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376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ＭＳ Ｐゴシック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F228E55-34B6-734E-80A2-031AD811C69D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English on slides 4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3005032-61FC-CC44-A9BA-A22BB7F44385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FA8D271-E4E8-9149-A923-45B1F2FC11DF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B5642F6-6F1A-3246-824A-32EF173F3BB4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89F8805-F017-C346-8C50-6FD03EADB425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E6016F4-C1A6-2F49-A83B-FB1F47DB4A62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2AD342D-9187-8446-B674-6A1ADC279444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5AA86B6-39EA-7945-8E6F-BE31E33B68D8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8A9385E-3136-2249-8DBF-AF45751646E2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EEABA19-A03D-654F-81CD-3F02E0EA0D1A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7D3AE8F-A98E-904C-8300-ED6F00F545FA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5CE7F88-836F-8B48-AABD-0744F890B398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74A75EA-A550-3840-A32D-1560276C1DE5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F0E751D-1735-5D43-A2C0-4F57FCC45638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5ED99B5-9968-AD40-8FB0-219BFE73E9EA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9EAE72E-40BC-084F-89CD-C2ACC9CE79C4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9966AD6-BC6F-9946-B7E9-5FB6A92711AE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5246AFE-FFFC-5B43-A392-1952B2CA5FF8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5CE831A-7022-2745-9FAA-5B5E8FF98AC2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130325D-DC78-004D-8D23-0DC977C373A4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A998E1-7B2E-0A44-B8CA-9F846681C31C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83515DE-5F33-F24A-81C4-89592779E03F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FDF436A-CEF1-B648-BB16-0194DD65FD0F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12454F-1AB2-C348-998D-72287624BAEA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F198B0C-3DBE-CB43-A896-84767125C947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88F2C0A-85BD-8D4F-A2E0-15FD35E5C7B5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9494D66-DFD5-9042-AAE6-170499D19014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12454F-1AB2-C348-998D-72287624BAEA}" type="slidenum">
              <a:rPr lang="en-US" sz="1200"/>
              <a:pPr eaLnBrk="1" hangingPunct="1"/>
              <a:t>34</a:t>
            </a:fld>
            <a:endParaRPr lang="en-US" sz="1200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1A2486F-7164-5B47-BB43-91E6E5CAE5E4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50B61DD-3071-A54A-BF25-A33D0A991FA4}" type="slidenum">
              <a:rPr lang="en-US" sz="1200"/>
              <a:pPr eaLnBrk="1" hangingPunct="1"/>
              <a:t>36</a:t>
            </a:fld>
            <a:endParaRPr lang="en-US" sz="120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37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 Backgrounds (</a:t>
            </a:r>
            <a:r>
              <a:rPr lang="en-US" sz="1200" b="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nb</a:t>
            </a:r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02BEDE5-7A2F-A947-80E0-A2B4F786F4F2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51CC9AC-D74C-FC47-8182-6F0C72ECC1DB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82A0D13-2CD9-E94A-B79B-5F31FC0915FA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Daniel predicted that the Medes and Persian</a:t>
            </a:r>
            <a:r>
              <a:rPr lang="en-US" baseline="0">
                <a:latin typeface="Times New Roman" charset="0"/>
                <a:ea typeface="ＭＳ Ｐゴシック" charset="0"/>
                <a:cs typeface="ＭＳ Ｐゴシック" charset="0"/>
              </a:rPr>
              <a:t>s would conquer the Babylonians (Dan 2, 7, 8). </a:t>
            </a:r>
          </a:p>
          <a:p>
            <a:pPr eaLnBrk="1" hangingPunct="1"/>
            <a:r>
              <a:rPr lang="en-US" baseline="0">
                <a:latin typeface="Times New Roman" charset="0"/>
                <a:ea typeface="ＭＳ Ｐゴシック" charset="0"/>
                <a:cs typeface="ＭＳ Ｐゴシック" charset="0"/>
              </a:rPr>
              <a:t>• </a:t>
            </a: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Cyrus the Great was God's instrument prophesied BY NAME over 140 years previously</a:t>
            </a:r>
            <a:r>
              <a:rPr lang="en-US" baseline="0">
                <a:latin typeface="Times New Roman" charset="0"/>
                <a:ea typeface="ＭＳ Ｐゴシック" charset="0"/>
                <a:cs typeface="ＭＳ Ｐゴシック" charset="0"/>
              </a:rPr>
              <a:t> by Isaiah to return the people to Israel (Isa. 44:28–5:2, 13)!</a:t>
            </a:r>
          </a:p>
          <a:p>
            <a:pPr eaLnBrk="1" hangingPunct="1"/>
            <a:r>
              <a:rPr lang="en-US" baseline="0">
                <a:latin typeface="Times New Roman" charset="0"/>
                <a:ea typeface="ＭＳ Ｐゴシック" charset="0"/>
                <a:cs typeface="ＭＳ Ｐゴシック" charset="0"/>
              </a:rPr>
              <a:t>• He started the pattern of three returns to the land under Zerubbabel (temple), • Ezra (people), and • Nehemiah (walls). 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2C086BA-B54F-D14E-A684-1557B610A5F8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EBA8A9B-E60A-A641-8D1D-2DD31D1406F5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E0C4901-C85F-B54F-807D-7E0D5C3C7DB4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-110" charset="0"/>
                <a:ea typeface="+mn-ea"/>
                <a:cs typeface="+mn-cs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22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2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-110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3D4E77C-DEFC-BB4C-8BF2-A3F51AA0A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5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0A343-8F7A-2E45-BD6B-F4F771070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68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68CA4-7D6F-1B46-90DD-741A7AC7F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06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39099-8817-D440-9ADD-7D59FEEC5C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1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03096-8F73-5E48-80BD-BBF62A231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5079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6D396-6137-134B-923A-C39C87E9B1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545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1A98C-BADD-F74B-82A7-D3FE70C70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7916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90C12-B65D-5A43-824E-05FA4420BF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6325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A0227-80C1-F248-93B8-14BF246D0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82400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95DFC-8D19-F242-BB12-5B689C5A2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540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E6429-CF89-7C4E-AAA9-EEF417D76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36435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25145-CABB-6140-AC68-A53BB0F78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669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C73FE-9A43-784F-BF3A-417E6065AF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0722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50017-5177-684B-9D13-2207BDAF0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8589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1E7BC-9859-8048-9674-795864605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0098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59AF3-7EBB-9442-AA9B-D0A7908C2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998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69784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34869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89965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27786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97336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41797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008AB-7782-8A4E-A7EF-DF2E84C6C8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88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64459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047806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88172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40817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70347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3B2C1-F1D3-3F41-B6B8-173594AB0E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22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0B9E2-1098-014B-AEAD-78F7F8B18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42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4905B-6D74-9B4F-8222-865C1FBCB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82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40DEA-96CB-5148-B955-1159BA1AD1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19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8FDC2-7954-B141-AA99-14FDACA15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2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3F020-1CA2-FD44-8A4F-74FF78C90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3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717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-110" charset="0"/>
                <a:ea typeface="+mn-ea"/>
                <a:cs typeface="+mn-cs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034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4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5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6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7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8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9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0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1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2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203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04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05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AF2E0E5-980C-5B4E-BF7F-DCE178AA9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206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82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10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0AE684A-FC9E-EB41-90B5-941B7AC66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</p:sldLayoutIdLst>
  <p:transition xmlns:p14="http://schemas.microsoft.com/office/powerpoint/2010/main"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1F442D0-A11F-2640-8129-5D1BEF7A3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597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gif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7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5.jpeg"/><Relationship Id="rId7" Type="http://schemas.openxmlformats.org/officeDocument/2006/relationships/image" Target="../media/image18.jpeg"/><Relationship Id="rId8" Type="http://schemas.openxmlformats.org/officeDocument/2006/relationships/image" Target="../media/image19.jpeg"/><Relationship Id="rId9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8"/>
          <p:cNvSpPr>
            <a:spLocks noChangeArrowheads="1"/>
          </p:cNvSpPr>
          <p:nvPr/>
        </p:nvSpPr>
        <p:spPr bwMode="auto">
          <a:xfrm>
            <a:off x="3267075" y="866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938" name="Text Box 9"/>
          <p:cNvSpPr txBox="1">
            <a:spLocks noChangeArrowheads="1"/>
          </p:cNvSpPr>
          <p:nvPr/>
        </p:nvSpPr>
        <p:spPr bwMode="auto">
          <a:xfrm>
            <a:off x="8686800" y="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8</a:t>
            </a:r>
          </a:p>
        </p:txBody>
      </p:sp>
      <p:sp>
        <p:nvSpPr>
          <p:cNvPr id="6154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609600"/>
            <a:ext cx="5334000" cy="4419600"/>
          </a:xfrm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5400" b="1" dirty="0" err="1" smtClean="0">
                <a:solidFill>
                  <a:schemeClr val="tx1"/>
                </a:solidFill>
                <a:latin typeface="AA Amali" pitchFamily="2" charset="0"/>
                <a:ea typeface="+mj-ea"/>
              </a:rPr>
              <a:t>foaYmd,k</a:t>
            </a:r>
            <a:r>
              <a:rPr lang="en-US" sz="5400" b="1" dirty="0" smtClean="0">
                <a:solidFill>
                  <a:schemeClr val="tx1"/>
                </a:solidFill>
                <a:latin typeface="AA Amali" pitchFamily="2" charset="0"/>
                <a:ea typeface="+mj-ea"/>
              </a:rPr>
              <a:t> </a:t>
            </a:r>
            <a:r>
              <a:rPr lang="en-US" sz="5400" b="1" dirty="0" err="1" smtClean="0">
                <a:solidFill>
                  <a:schemeClr val="tx1"/>
                </a:solidFill>
                <a:latin typeface="AA Amali" pitchFamily="2" charset="0"/>
                <a:ea typeface="+mj-ea"/>
              </a:rPr>
              <a:t>miq</a:t>
            </a:r>
            <a:r>
              <a:rPr lang="en-SG" sz="5400" b="1" dirty="0" smtClean="0">
                <a:solidFill>
                  <a:schemeClr val="tx1"/>
                </a:solidFill>
                <a:latin typeface="AA Amali"/>
                <a:ea typeface="Calibri"/>
                <a:cs typeface="Times New Roman"/>
              </a:rPr>
              <a:t>ì</a:t>
            </a:r>
            <a:r>
              <a:rPr lang="en-US" sz="5400" b="1" dirty="0" smtClean="0">
                <a:solidFill>
                  <a:schemeClr val="tx1"/>
                </a:solidFill>
                <a:latin typeface="AA Amali" pitchFamily="2" charset="0"/>
                <a:ea typeface="+mj-ea"/>
              </a:rPr>
              <a:t>u </a:t>
            </a:r>
            <a:br>
              <a:rPr lang="en-US" sz="5400" b="1" dirty="0" smtClean="0">
                <a:solidFill>
                  <a:schemeClr val="tx1"/>
                </a:solidFill>
                <a:latin typeface="AA Amali" pitchFamily="2" charset="0"/>
                <a:ea typeface="+mj-ea"/>
              </a:rPr>
            </a:br>
            <a:r>
              <a:rPr lang="en-US" sz="5400" b="1" dirty="0" smtClean="0">
                <a:solidFill>
                  <a:schemeClr val="tx1"/>
                </a:solidFill>
                <a:latin typeface="AA Amali" pitchFamily="2" charset="0"/>
                <a:ea typeface="+mj-ea"/>
              </a:rPr>
              <a:t> </a:t>
            </a:r>
            <a:r>
              <a:rPr lang="en-US" sz="5400" b="1" dirty="0" err="1" smtClean="0">
                <a:solidFill>
                  <a:schemeClr val="tx1"/>
                </a:solidFill>
                <a:latin typeface="AA Amali" pitchFamily="2" charset="0"/>
                <a:ea typeface="+mj-ea"/>
              </a:rPr>
              <a:t>fojk</a:t>
            </a:r>
            <a:r>
              <a:rPr lang="en-US" sz="5400" b="1" dirty="0" smtClean="0">
                <a:solidFill>
                  <a:schemeClr val="tx1"/>
                </a:solidFill>
                <a:latin typeface="AA Amali" pitchFamily="2" charset="0"/>
                <a:ea typeface="+mj-ea"/>
              </a:rPr>
              <a:t> </a:t>
            </a:r>
            <a:r>
              <a:rPr lang="en-US" sz="5400" b="1" dirty="0" err="1" smtClean="0">
                <a:solidFill>
                  <a:schemeClr val="tx1"/>
                </a:solidFill>
                <a:latin typeface="AA Amali" pitchFamily="2" charset="0"/>
                <a:ea typeface="+mj-ea"/>
              </a:rPr>
              <a:t>fldgi</a:t>
            </a:r>
            <a:endParaRPr lang="en-US" sz="5400" b="1" dirty="0">
              <a:solidFill>
                <a:schemeClr val="tx1"/>
              </a:solidFill>
              <a:latin typeface="AA Amali" pitchFamily="2" charset="0"/>
              <a:ea typeface="+mj-ea"/>
            </a:endParaRPr>
          </a:p>
        </p:txBody>
      </p:sp>
      <p:pic>
        <p:nvPicPr>
          <p:cNvPr id="39940" name="Picture 11" descr="Trojan Hors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1219200"/>
            <a:ext cx="2814638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6335713"/>
            <a:ext cx="9180513" cy="5492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Dr. Rick Griffith • Singapore Bible College </a:t>
            </a:r>
            <a:r>
              <a:rPr lang="en-US" sz="18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• BibleStudyDownloads.org</a:t>
            </a:r>
            <a:endParaRPr lang="en-US" sz="105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4" descr="Hasmonean0001"/>
          <p:cNvPicPr>
            <a:picLocks noChangeAspect="1" noChangeArrowheads="1"/>
          </p:cNvPicPr>
          <p:nvPr/>
        </p:nvPicPr>
        <p:blipFill>
          <a:blip r:embed="rId3" cstate="screen">
            <a:lum bright="14000" contras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9950" y="-228600"/>
            <a:ext cx="4864100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0" y="5715000"/>
            <a:ext cx="9144000" cy="1143000"/>
          </a:xfrm>
          <a:solidFill>
            <a:srgbClr val="BA1236"/>
          </a:solidFill>
        </p:spPr>
        <p:txBody>
          <a:bodyPr anchor="t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sz="3200" dirty="0" err="1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ienúkau</a:t>
            </a:r>
            <a:r>
              <a:rPr lang="en-SG" sz="3200" dirty="0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 </a:t>
            </a:r>
            <a:r>
              <a:rPr lang="en-SG" sz="3200" dirty="0" err="1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jhslsx.aiajre</a:t>
            </a:r>
            <a:r>
              <a:rPr lang="en-SG" sz="3200" dirty="0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 </a:t>
            </a:r>
            <a:r>
              <a:rPr lang="en-SG" sz="3200" dirty="0" err="1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wdl%uKhlg</a:t>
            </a:r>
            <a:r>
              <a:rPr lang="en-SG" sz="3200" dirty="0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 </a:t>
            </a:r>
            <a:r>
              <a:rPr lang="en-SG" sz="3200" dirty="0" err="1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fmr</a:t>
            </a:r>
            <a:r>
              <a:rPr lang="en-SG" sz="3200" dirty="0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 </a:t>
            </a:r>
            <a:r>
              <a:rPr lang="en-SG" sz="3200" dirty="0" err="1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os.eoSu</a:t>
            </a:r>
            <a:r>
              <a:rPr lang="en-SG" sz="3200" dirty="0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 </a:t>
            </a:r>
            <a:r>
              <a:rPr lang="en-SG" sz="3200" dirty="0" err="1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jeo</a:t>
            </a:r>
            <a:r>
              <a:rPr lang="en-SG" sz="3200" dirty="0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.;</a:t>
            </a:r>
            <a:r>
              <a:rPr lang="en-SG" sz="3200" dirty="0" err="1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alu</a:t>
            </a:r>
            <a:r>
              <a:rPr lang="en-SG" sz="3200" dirty="0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 </a:t>
            </a:r>
            <a:r>
              <a:rPr lang="en-SG" sz="3200" dirty="0" err="1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oek</a:t>
            </a:r>
            <a:r>
              <a:rPr lang="en-SG" sz="3200" dirty="0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.;</a:t>
            </a:r>
            <a:r>
              <a:rPr lang="en-SG" sz="3200" dirty="0" err="1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a;d</a:t>
            </a:r>
            <a:r>
              <a:rPr lang="en-SG" sz="3200" dirty="0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' .%</a:t>
            </a:r>
            <a:r>
              <a:rPr lang="en-SG" sz="3200" dirty="0" err="1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Sish</a:t>
            </a:r>
            <a:r>
              <a:rPr lang="en-SG" sz="3200" dirty="0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 o </a:t>
            </a:r>
            <a:r>
              <a:rPr lang="en-SG" sz="3200" dirty="0" err="1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tf,ih</a:t>
            </a:r>
            <a:r>
              <a:rPr lang="en-SG" sz="3200" dirty="0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'</a:t>
            </a:r>
            <a:r>
              <a:rPr lang="en-SG" sz="3200" dirty="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en-SG" sz="3200" dirty="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</a:b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4" descr="Snake"/>
          <p:cNvPicPr>
            <a:picLocks noChangeAspect="1" noChangeArrowheads="1"/>
          </p:cNvPicPr>
          <p:nvPr/>
        </p:nvPicPr>
        <p:blipFill>
          <a:blip r:embed="rId3" cstate="screen">
            <a:lum contras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4724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66700" y="6093296"/>
            <a:ext cx="8610600" cy="764704"/>
          </a:xfrm>
          <a:solidFill>
            <a:srgbClr val="BA1236"/>
          </a:solidFill>
        </p:spPr>
        <p:txBody>
          <a:bodyPr anchor="t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sz="3600" b="1" dirty="0" err="1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b;sydih</a:t>
            </a:r>
            <a:r>
              <a:rPr lang="en-SG" sz="3600" b="1" dirty="0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 </a:t>
            </a:r>
            <a:r>
              <a:rPr lang="en-SG" sz="3600" b="1" dirty="0" err="1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iy</a:t>
            </a:r>
            <a:r>
              <a:rPr lang="en-SG" sz="3600" b="1" dirty="0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 i¾mhd</a:t>
            </a:r>
            <a:r>
              <a:rPr lang="en-SG" sz="3200" dirty="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en-SG" sz="3200" dirty="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</a:b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4" descr="Weiner Dog0001"/>
          <p:cNvPicPr>
            <a:picLocks noChangeAspect="1" noChangeArrowheads="1"/>
          </p:cNvPicPr>
          <p:nvPr/>
        </p:nvPicPr>
        <p:blipFill>
          <a:blip r:embed="rId3" cstate="screen">
            <a:lum contras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76200"/>
            <a:ext cx="50292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04800" y="6019800"/>
            <a:ext cx="8534400" cy="609600"/>
          </a:xfrm>
          <a:solidFill>
            <a:srgbClr val="BA1236"/>
          </a:solidFill>
        </p:spPr>
        <p:txBody>
          <a:bodyPr anchor="t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sz="3200" dirty="0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¸ </a:t>
            </a:r>
            <a:r>
              <a:rPr lang="en-SG" sz="3200" dirty="0" err="1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f.aÜgqj</a:t>
            </a:r>
            <a:r>
              <a:rPr lang="en-SG" sz="3200" dirty="0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 </a:t>
            </a:r>
            <a:r>
              <a:rPr lang="en-SG" sz="3200" dirty="0" err="1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wrskakŒ</a:t>
            </a:r>
            <a:r>
              <a:rPr lang="en-SG" sz="3200" dirty="0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 ta </a:t>
            </a:r>
            <a:r>
              <a:rPr lang="en-SG" sz="3200" dirty="0" err="1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f,dl</a:t>
            </a:r>
            <a:r>
              <a:rPr lang="en-SG" sz="3200" dirty="0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= jhsk¾ </a:t>
            </a:r>
            <a:r>
              <a:rPr lang="en-SG" sz="3200" dirty="0" err="1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n,af,laŒ</a:t>
            </a:r>
            <a:r>
              <a:rPr lang="en-SG" sz="3200" dirty="0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¶</a:t>
            </a:r>
            <a:endParaRPr lang="en-SG" sz="3200" dirty="0">
              <a:solidFill>
                <a:srgbClr val="FFFFFF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b="1" dirty="0" smtClean="0">
                <a:latin typeface="AA Amali"/>
                <a:ea typeface="Calibri"/>
                <a:cs typeface="Times New Roman"/>
              </a:rPr>
              <a:t>wef,laiekav¾f.ka 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miq</a:t>
            </a:r>
            <a:r>
              <a:rPr lang="en-SG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b="1" dirty="0" err="1" smtClean="0">
                <a:latin typeface="AA Amali"/>
                <a:ea typeface="Calibri"/>
                <a:cs typeface="Times New Roman"/>
              </a:rPr>
              <a:t>rdcOdks</a:t>
            </a:r>
            <a:r>
              <a:rPr lang="en-SG" b="1" dirty="0" smtClean="0">
                <a:latin typeface="AA Amali"/>
                <a:ea typeface="Calibri"/>
                <a:cs typeface="Times New Roman"/>
              </a:rPr>
              <a:t> </a:t>
            </a:r>
            <a:r>
              <a:rPr lang="en-SG" b="1" dirty="0">
                <a:latin typeface="AA Amali"/>
                <a:ea typeface="Calibri"/>
                <a:cs typeface="Times New Roman"/>
              </a:rPr>
              <a:t>4</a:t>
            </a:r>
            <a:r>
              <a:rPr lang="en-SG" dirty="0">
                <a:latin typeface="Calibri"/>
                <a:ea typeface="Calibri"/>
                <a:cs typeface="Times New Roman"/>
              </a:rPr>
              <a:t/>
            </a:r>
            <a:br>
              <a:rPr lang="en-SG" dirty="0">
                <a:latin typeface="Calibri"/>
                <a:ea typeface="Calibri"/>
                <a:cs typeface="Times New Roman"/>
              </a:rPr>
            </a:b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83975" name="Oval 7"/>
          <p:cNvSpPr>
            <a:spLocks noChangeArrowheads="1"/>
          </p:cNvSpPr>
          <p:nvPr/>
        </p:nvSpPr>
        <p:spPr bwMode="auto">
          <a:xfrm>
            <a:off x="1905000" y="3962400"/>
            <a:ext cx="838200" cy="914400"/>
          </a:xfrm>
          <a:prstGeom prst="ellipse">
            <a:avLst/>
          </a:prstGeom>
          <a:noFill/>
          <a:ln w="57150" cap="sq">
            <a:solidFill>
              <a:srgbClr val="BA123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4515" name="Text Box 8"/>
          <p:cNvSpPr txBox="1">
            <a:spLocks noChangeArrowheads="1"/>
          </p:cNvSpPr>
          <p:nvPr/>
        </p:nvSpPr>
        <p:spPr bwMode="auto">
          <a:xfrm>
            <a:off x="8458200" y="76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  <a:cs typeface="Arial" charset="0"/>
              </a:rPr>
              <a:t>64</a:t>
            </a:r>
          </a:p>
        </p:txBody>
      </p:sp>
      <p:grpSp>
        <p:nvGrpSpPr>
          <p:cNvPr id="64516" name="Group 12"/>
          <p:cNvGrpSpPr>
            <a:grpSpLocks/>
          </p:cNvGrpSpPr>
          <p:nvPr/>
        </p:nvGrpSpPr>
        <p:grpSpPr bwMode="auto">
          <a:xfrm>
            <a:off x="0" y="1828800"/>
            <a:ext cx="9144000" cy="4419600"/>
            <a:chOff x="0" y="1152"/>
            <a:chExt cx="5580" cy="2743"/>
          </a:xfrm>
        </p:grpSpPr>
        <p:pic>
          <p:nvPicPr>
            <p:cNvPr id="64522" name="Picture 4" descr="33 Greek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52"/>
              <a:ext cx="5580" cy="2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23" name="Picture 11" descr="33 Greek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1152"/>
              <a:ext cx="1440" cy="2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517" name="Text Box 13"/>
          <p:cNvSpPr txBox="1">
            <a:spLocks noChangeArrowheads="1"/>
          </p:cNvSpPr>
          <p:nvPr/>
        </p:nvSpPr>
        <p:spPr bwMode="auto">
          <a:xfrm>
            <a:off x="563871" y="4876800"/>
            <a:ext cx="1223412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sz="3600" b="1" dirty="0" err="1">
                <a:solidFill>
                  <a:schemeClr val="bg2"/>
                </a:solidFill>
                <a:effectLst>
                  <a:glow rad="228600">
                    <a:schemeClr val="tx1"/>
                  </a:glow>
                </a:effectLst>
                <a:latin typeface="AA Amali"/>
                <a:ea typeface="Calibri"/>
                <a:cs typeface="Times New Roman"/>
              </a:rPr>
              <a:t>fgd,ñ</a:t>
            </a:r>
            <a:endParaRPr lang="en-SG" sz="3600" dirty="0">
              <a:solidFill>
                <a:schemeClr val="bg2"/>
              </a:solidFill>
              <a:effectLst>
                <a:glow rad="228600">
                  <a:schemeClr val="tx1"/>
                </a:glo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64518" name="Text Box 14"/>
          <p:cNvSpPr txBox="1">
            <a:spLocks noChangeArrowheads="1"/>
          </p:cNvSpPr>
          <p:nvPr/>
        </p:nvSpPr>
        <p:spPr bwMode="auto">
          <a:xfrm>
            <a:off x="4332019" y="3810000"/>
            <a:ext cx="1608133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sz="3600" b="1" dirty="0" err="1">
                <a:solidFill>
                  <a:schemeClr val="bg2"/>
                </a:solidFill>
                <a:effectLst>
                  <a:glow rad="228600">
                    <a:schemeClr val="tx1"/>
                  </a:glow>
                </a:effectLst>
                <a:latin typeface="AA Amali"/>
                <a:ea typeface="Calibri"/>
                <a:cs typeface="Times New Roman"/>
              </a:rPr>
              <a:t>fi,shqisâ</a:t>
            </a:r>
            <a:endParaRPr lang="en-SG" sz="3600" dirty="0">
              <a:solidFill>
                <a:schemeClr val="bg2"/>
              </a:solidFill>
              <a:effectLst>
                <a:glow rad="228600">
                  <a:schemeClr val="tx1"/>
                </a:glo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64519" name="Text Box 15"/>
          <p:cNvSpPr txBox="1">
            <a:spLocks noChangeArrowheads="1"/>
          </p:cNvSpPr>
          <p:nvPr/>
        </p:nvSpPr>
        <p:spPr bwMode="auto">
          <a:xfrm>
            <a:off x="30471" y="2133600"/>
            <a:ext cx="1467068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sz="3600" b="1" dirty="0">
                <a:solidFill>
                  <a:schemeClr val="bg2"/>
                </a:solidFill>
                <a:effectLst>
                  <a:glow rad="228600">
                    <a:schemeClr val="tx1"/>
                  </a:glow>
                </a:effectLst>
                <a:latin typeface="AA Amali"/>
                <a:ea typeface="Calibri"/>
                <a:cs typeface="Times New Roman"/>
              </a:rPr>
              <a:t>likav¾</a:t>
            </a:r>
            <a:endParaRPr lang="en-SG" sz="3600" dirty="0">
              <a:solidFill>
                <a:schemeClr val="bg2"/>
              </a:solidFill>
              <a:effectLst>
                <a:glow rad="228600">
                  <a:schemeClr val="tx1"/>
                </a:glo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64520" name="Text Box 16"/>
          <p:cNvSpPr txBox="1">
            <a:spLocks noChangeArrowheads="1"/>
          </p:cNvSpPr>
          <p:nvPr/>
        </p:nvSpPr>
        <p:spPr bwMode="auto">
          <a:xfrm>
            <a:off x="335271" y="2819400"/>
            <a:ext cx="1787669" cy="141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sz="3600" b="1" dirty="0">
                <a:solidFill>
                  <a:schemeClr val="bg2"/>
                </a:solidFill>
                <a:effectLst>
                  <a:glow rad="228600">
                    <a:schemeClr val="tx1"/>
                  </a:glow>
                </a:effectLst>
                <a:latin typeface="AA Amali"/>
                <a:ea typeface="Calibri"/>
                <a:cs typeface="Times New Roman"/>
              </a:rPr>
              <a:t>,</a:t>
            </a:r>
            <a:r>
              <a:rPr lang="en-SG" sz="3600" b="1" dirty="0" err="1">
                <a:solidFill>
                  <a:schemeClr val="bg2"/>
                </a:solidFill>
                <a:effectLst>
                  <a:glow rad="228600">
                    <a:schemeClr val="tx1"/>
                  </a:glow>
                </a:effectLst>
                <a:latin typeface="AA Amali"/>
                <a:ea typeface="Calibri"/>
                <a:cs typeface="Times New Roman"/>
              </a:rPr>
              <a:t>hsisudlia</a:t>
            </a:r>
            <a:endParaRPr lang="en-SG" sz="3600" dirty="0">
              <a:solidFill>
                <a:schemeClr val="bg2"/>
              </a:solidFill>
              <a:effectLst>
                <a:glow rad="228600">
                  <a:schemeClr val="tx1"/>
                </a:glow>
              </a:effectLst>
              <a:latin typeface="Calibri"/>
              <a:ea typeface="Calibri"/>
              <a:cs typeface="Times New Roman"/>
            </a:endParaRPr>
          </a:p>
          <a:p>
            <a:pPr eaLnBrk="1" hangingPunct="1"/>
            <a:endParaRPr lang="en-US" sz="3600" b="1" dirty="0">
              <a:solidFill>
                <a:schemeClr val="bg2"/>
              </a:solidFill>
              <a:effectLst>
                <a:glow rad="228600">
                  <a:schemeClr val="tx1"/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556250" y="6308725"/>
            <a:ext cx="34798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latin typeface="Arial"/>
                <a:ea typeface="+mn-ea"/>
                <a:cs typeface="Arial"/>
              </a:rPr>
              <a:t>Beitzel</a:t>
            </a:r>
            <a:r>
              <a:rPr lang="en-US" b="1" dirty="0">
                <a:latin typeface="Arial"/>
                <a:ea typeface="+mn-ea"/>
                <a:cs typeface="Arial"/>
              </a:rPr>
              <a:t>, 1</a:t>
            </a:r>
            <a:r>
              <a:rPr lang="en-US" b="1" baseline="30000" dirty="0">
                <a:latin typeface="Arial"/>
                <a:ea typeface="+mn-ea"/>
                <a:cs typeface="Arial"/>
              </a:rPr>
              <a:t>st</a:t>
            </a:r>
            <a:r>
              <a:rPr lang="en-US" b="1" dirty="0">
                <a:latin typeface="Arial"/>
                <a:ea typeface="+mn-ea"/>
                <a:cs typeface="Arial"/>
              </a:rPr>
              <a:t> edition, 152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2987824" y="1772816"/>
            <a:ext cx="3024336" cy="584776"/>
          </a:xfrm>
          <a:prstGeom prst="rect">
            <a:avLst/>
          </a:prstGeom>
          <a:solidFill>
            <a:schemeClr val="bg2">
              <a:lumMod val="95000"/>
              <a:lumOff val="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 smtClean="0">
                <a:solidFill>
                  <a:srgbClr val="FFFFFF"/>
                </a:solidFill>
                <a:latin typeface="AA Amali" pitchFamily="2" charset="0"/>
                <a:cs typeface="Arial" charset="0"/>
              </a:rPr>
              <a:t>.</a:t>
            </a:r>
            <a:r>
              <a:rPr lang="en-US" sz="3200" b="1" dirty="0" err="1" smtClean="0">
                <a:solidFill>
                  <a:srgbClr val="FFFFFF"/>
                </a:solidFill>
                <a:latin typeface="AA Amali" pitchFamily="2" charset="0"/>
                <a:cs typeface="Arial" charset="0"/>
              </a:rPr>
              <a:t>S%ish</a:t>
            </a:r>
            <a:endParaRPr lang="en-US" sz="3200" b="1" dirty="0">
              <a:solidFill>
                <a:srgbClr val="FFFFFF"/>
              </a:solidFill>
              <a:latin typeface="AA Amali" pitchFamily="2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5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4"/>
          <p:cNvSpPr>
            <a:spLocks noGrp="1" noChangeArrowheads="1"/>
          </p:cNvSpPr>
          <p:nvPr>
            <p:ph type="title"/>
          </p:nvPr>
        </p:nvSpPr>
        <p:spPr>
          <a:xfrm>
            <a:off x="5105400" y="609600"/>
            <a:ext cx="3810000" cy="1143000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sz="4000" b="1" dirty="0" err="1" smtClean="0">
                <a:latin typeface="AA Amali"/>
                <a:ea typeface="Calibri"/>
                <a:cs typeface="Times New Roman"/>
              </a:rPr>
              <a:t>bY%dfh,fha</a:t>
            </a:r>
            <a:r>
              <a:rPr lang="en-SG" sz="4000" b="1" dirty="0" smtClean="0">
                <a:latin typeface="AA Amali"/>
                <a:ea typeface="Calibri"/>
                <a:cs typeface="Times New Roman"/>
              </a:rPr>
              <a:t> </a:t>
            </a:r>
            <a:r>
              <a:rPr lang="en-SG" sz="4000" b="1" dirty="0" err="1">
                <a:latin typeface="AA Amali"/>
                <a:ea typeface="Calibri"/>
                <a:cs typeface="Times New Roman"/>
              </a:rPr>
              <a:t>msysá</a:t>
            </a:r>
            <a:r>
              <a:rPr lang="en-SG" sz="4000" b="1" dirty="0">
                <a:latin typeface="AA Amali"/>
                <a:ea typeface="Calibri"/>
                <a:cs typeface="Times New Roman"/>
              </a:rPr>
              <a:t> .%</a:t>
            </a:r>
            <a:r>
              <a:rPr lang="en-SG" sz="4000" b="1" dirty="0" err="1">
                <a:latin typeface="AA Amali"/>
                <a:ea typeface="Calibri"/>
                <a:cs typeface="Times New Roman"/>
              </a:rPr>
              <a:t>Sl</a:t>
            </a:r>
            <a:r>
              <a:rPr lang="en-SG" sz="4000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sz="4000" b="1" dirty="0" err="1">
                <a:latin typeface="AA Amali"/>
                <a:ea typeface="Calibri"/>
                <a:cs typeface="Times New Roman"/>
              </a:rPr>
              <a:t>k.r</a:t>
            </a:r>
            <a:r>
              <a:rPr lang="en-SG" sz="4000" dirty="0">
                <a:latin typeface="Calibri"/>
                <a:ea typeface="Calibri"/>
                <a:cs typeface="Times New Roman"/>
              </a:rPr>
              <a:t/>
            </a:r>
            <a:br>
              <a:rPr lang="en-SG" sz="4000" dirty="0">
                <a:latin typeface="Calibri"/>
                <a:ea typeface="Calibri"/>
                <a:cs typeface="Times New Roman"/>
              </a:rPr>
            </a:br>
            <a:endParaRPr lang="en-US" sz="4000" dirty="0">
              <a:latin typeface="Arial" charset="0"/>
              <a:ea typeface="ＭＳ Ｐゴシック" charset="0"/>
            </a:endParaRPr>
          </a:p>
        </p:txBody>
      </p:sp>
      <p:pic>
        <p:nvPicPr>
          <p:cNvPr id="66562" name="Picture 5" descr="Hasmonean Jokes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68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5181600" y="6400800"/>
            <a:ext cx="34798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latin typeface="Arial"/>
                <a:ea typeface="+mn-ea"/>
                <a:cs typeface="Arial"/>
              </a:rPr>
              <a:t>Beitzel</a:t>
            </a:r>
            <a:r>
              <a:rPr lang="en-US" b="1" dirty="0">
                <a:latin typeface="Arial"/>
                <a:ea typeface="+mn-ea"/>
                <a:cs typeface="Arial"/>
              </a:rPr>
              <a:t>, 1</a:t>
            </a:r>
            <a:r>
              <a:rPr lang="en-US" b="1" baseline="30000" dirty="0">
                <a:latin typeface="Arial"/>
                <a:ea typeface="+mn-ea"/>
                <a:cs typeface="Arial"/>
              </a:rPr>
              <a:t>st</a:t>
            </a:r>
            <a:r>
              <a:rPr lang="en-US" b="1" dirty="0">
                <a:latin typeface="Arial"/>
                <a:ea typeface="+mn-ea"/>
                <a:cs typeface="Arial"/>
              </a:rPr>
              <a:t> edition, 153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>
          <a:xfrm>
            <a:off x="6324600" y="609600"/>
            <a:ext cx="2819400" cy="2743200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sz="4000" b="1" dirty="0" err="1">
                <a:latin typeface="AA Amali"/>
                <a:ea typeface="Calibri"/>
                <a:cs typeface="Times New Roman"/>
              </a:rPr>
              <a:t>kj</a:t>
            </a:r>
            <a:r>
              <a:rPr lang="en-SG" sz="4000" b="1" dirty="0">
                <a:latin typeface="AA Amali"/>
                <a:ea typeface="Calibri"/>
                <a:cs typeface="Times New Roman"/>
              </a:rPr>
              <a:t> .</a:t>
            </a:r>
            <a:r>
              <a:rPr lang="en-SG" sz="4000" b="1" dirty="0" err="1">
                <a:latin typeface="AA Amali"/>
                <a:ea typeface="Calibri"/>
                <a:cs typeface="Times New Roman"/>
              </a:rPr>
              <a:t>súiqï</a:t>
            </a:r>
            <a:r>
              <a:rPr lang="en-SG" sz="4000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sz="4000" b="1" dirty="0" err="1">
                <a:latin typeface="AA Amali"/>
                <a:ea typeface="Calibri"/>
                <a:cs typeface="Times New Roman"/>
              </a:rPr>
              <a:t>iufha</a:t>
            </a:r>
            <a:r>
              <a:rPr lang="en-SG" sz="4000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sz="4000" b="1" dirty="0" err="1">
                <a:latin typeface="AA Amali"/>
                <a:ea typeface="Calibri"/>
                <a:cs typeface="Times New Roman"/>
              </a:rPr>
              <a:t>bYdfh,fha</a:t>
            </a:r>
            <a:r>
              <a:rPr lang="en-SG" sz="4000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sz="4000" b="1" dirty="0" err="1">
                <a:latin typeface="AA Amali"/>
                <a:ea typeface="Calibri"/>
                <a:cs typeface="Times New Roman"/>
              </a:rPr>
              <a:t>foaY</a:t>
            </a:r>
            <a:r>
              <a:rPr lang="en-SG" sz="4000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sz="4000" b="1" dirty="0" err="1">
                <a:latin typeface="AA Amali"/>
                <a:ea typeface="Calibri"/>
                <a:cs typeface="Times New Roman"/>
              </a:rPr>
              <a:t>iSudjka</a:t>
            </a:r>
            <a:endParaRPr lang="en-SG" sz="40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8610" name="Picture 4" descr="19 NT Politic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1438"/>
            <a:ext cx="6292850" cy="700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516688" y="5876925"/>
            <a:ext cx="2519362" cy="831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b="1" dirty="0" err="1">
                <a:latin typeface="Arial"/>
                <a:ea typeface="+mn-ea"/>
                <a:cs typeface="Arial"/>
              </a:rPr>
              <a:t>Beitzel</a:t>
            </a:r>
            <a:r>
              <a:rPr lang="en-US" b="1" dirty="0">
                <a:latin typeface="Arial"/>
                <a:ea typeface="+mn-ea"/>
                <a:cs typeface="Arial"/>
              </a:rPr>
              <a:t>, </a:t>
            </a:r>
            <a:br>
              <a:rPr lang="en-US" b="1" dirty="0">
                <a:latin typeface="Arial"/>
                <a:ea typeface="+mn-ea"/>
                <a:cs typeface="Arial"/>
              </a:rPr>
            </a:br>
            <a:r>
              <a:rPr lang="en-US" b="1" dirty="0">
                <a:latin typeface="Arial"/>
                <a:ea typeface="+mn-ea"/>
                <a:cs typeface="Arial"/>
              </a:rPr>
              <a:t>1</a:t>
            </a:r>
            <a:r>
              <a:rPr lang="en-US" b="1" baseline="30000" dirty="0">
                <a:latin typeface="Arial"/>
                <a:ea typeface="+mn-ea"/>
                <a:cs typeface="Arial"/>
              </a:rPr>
              <a:t>st</a:t>
            </a:r>
            <a:r>
              <a:rPr lang="en-US" b="1" dirty="0">
                <a:latin typeface="Arial"/>
                <a:ea typeface="+mn-ea"/>
                <a:cs typeface="Arial"/>
              </a:rPr>
              <a:t> edition, 19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 descr="Jerusalem Phonebooth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5450" y="-1154113"/>
            <a:ext cx="5753100" cy="916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1"/>
          </a:solidFill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b="1" dirty="0" smtClean="0">
                <a:latin typeface="AA Amali"/>
                <a:ea typeface="Calibri"/>
                <a:cs typeface="Times New Roman"/>
              </a:rPr>
              <a:t>			</a:t>
            </a:r>
            <a:r>
              <a:rPr lang="en-SG" b="1" dirty="0" err="1" smtClean="0">
                <a:solidFill>
                  <a:schemeClr val="bg2"/>
                </a:solidFill>
                <a:latin typeface="AA Amali"/>
                <a:ea typeface="Calibri"/>
                <a:cs typeface="Times New Roman"/>
              </a:rPr>
              <a:t>wo</a:t>
            </a:r>
            <a:r>
              <a:rPr lang="en-SG" b="1" dirty="0" smtClean="0">
                <a:solidFill>
                  <a:schemeClr val="bg2"/>
                </a:solidFill>
                <a:latin typeface="AA Amali"/>
                <a:ea typeface="Calibri"/>
                <a:cs typeface="Times New Roman"/>
              </a:rPr>
              <a:t> </a:t>
            </a:r>
            <a:r>
              <a:rPr lang="en-SG" b="1" dirty="0" err="1">
                <a:solidFill>
                  <a:schemeClr val="bg2"/>
                </a:solidFill>
                <a:latin typeface="AA Amali"/>
                <a:ea typeface="Calibri"/>
                <a:cs typeface="Times New Roman"/>
              </a:rPr>
              <a:t>ixialD;sl</a:t>
            </a:r>
            <a:r>
              <a:rPr lang="en-SG" b="1" dirty="0">
                <a:solidFill>
                  <a:schemeClr val="bg2"/>
                </a:solidFill>
                <a:latin typeface="AA Amali"/>
                <a:ea typeface="Calibri"/>
                <a:cs typeface="Times New Roman"/>
              </a:rPr>
              <a:t> </a:t>
            </a:r>
            <a:r>
              <a:rPr lang="en-SG" b="1" dirty="0" err="1">
                <a:solidFill>
                  <a:schemeClr val="bg2"/>
                </a:solidFill>
                <a:latin typeface="AA Amali"/>
                <a:ea typeface="Calibri"/>
                <a:cs typeface="Times New Roman"/>
              </a:rPr>
              <a:t>fjki</a:t>
            </a:r>
            <a:endParaRPr lang="en-SG" dirty="0">
              <a:solidFill>
                <a:schemeClr val="bg2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4" descr="Jerash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81000"/>
            <a:ext cx="9296400" cy="723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1" name="Rectangle 5"/>
          <p:cNvSpPr>
            <a:spLocks noGrp="1" noChangeArrowheads="1"/>
          </p:cNvSpPr>
          <p:nvPr>
            <p:ph type="title"/>
          </p:nvPr>
        </p:nvSpPr>
        <p:spPr>
          <a:xfrm>
            <a:off x="6553200" y="-76200"/>
            <a:ext cx="2743200" cy="1981200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sz="4000" b="1" dirty="0" err="1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folfmd,sisfha</a:t>
            </a:r>
            <a:r>
              <a:rPr lang="en-SG" sz="4000" b="1" dirty="0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 </a:t>
            </a:r>
            <a:r>
              <a:rPr lang="en-SG" sz="4000" b="1" dirty="0" err="1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ys</a:t>
            </a:r>
            <a:r>
              <a:rPr lang="en-SG" sz="4000" b="1" dirty="0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 </a:t>
            </a:r>
            <a:r>
              <a:rPr lang="en-SG" sz="4000" b="1" dirty="0" err="1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fcrdYa</a:t>
            </a:r>
            <a:endParaRPr lang="en-SG" sz="4000" dirty="0">
              <a:solidFill>
                <a:srgbClr val="FFFFFF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4" descr="Jerash000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242888"/>
            <a:ext cx="9144000" cy="76009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7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" y="-228600"/>
            <a:ext cx="8991600" cy="1066800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b="1" dirty="0" smtClean="0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/>
            </a:r>
            <a:br>
              <a:rPr lang="en-SG" b="1" dirty="0" smtClean="0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</a:br>
            <a:r>
              <a:rPr lang="en-SG" b="1" dirty="0" err="1" smtClean="0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tys</a:t>
            </a:r>
            <a:r>
              <a:rPr lang="en-SG" b="1" dirty="0" smtClean="0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 </a:t>
            </a:r>
            <a:r>
              <a:rPr lang="en-SG" b="1" dirty="0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.</a:t>
            </a:r>
            <a:r>
              <a:rPr lang="en-SG" b="1" dirty="0" err="1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ek</a:t>
            </a:r>
            <a:r>
              <a:rPr lang="en-SG" b="1" dirty="0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 </a:t>
            </a:r>
            <a:r>
              <a:rPr lang="en-SG" b="1" dirty="0" err="1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fcrdYa</a:t>
            </a:r>
            <a:r>
              <a:rPr lang="en-SG" b="1" dirty="0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 ;=, </a:t>
            </a:r>
            <a:r>
              <a:rPr lang="en-SG" b="1" dirty="0" err="1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jq</a:t>
            </a:r>
            <a:r>
              <a:rPr lang="en-SG" b="1" dirty="0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 lS¾;su;a </a:t>
            </a:r>
            <a:r>
              <a:rPr lang="en-SG" b="1" dirty="0" err="1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osk</a:t>
            </a:r>
            <a:endParaRPr lang="en-SG" dirty="0">
              <a:solidFill>
                <a:srgbClr val="FFFFFF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ransition xmlns:p14="http://schemas.microsoft.com/office/powerpoint/2010/main" spd="slow">
    <p:randomBa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5"/>
          <p:cNvSpPr>
            <a:spLocks noChangeArrowheads="1"/>
          </p:cNvSpPr>
          <p:nvPr/>
        </p:nvSpPr>
        <p:spPr bwMode="auto">
          <a:xfrm>
            <a:off x="0" y="0"/>
            <a:ext cx="93726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19472" y="228600"/>
            <a:ext cx="3200400" cy="3124200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sz="3600" b="1" dirty="0">
                <a:latin typeface="AA Amali"/>
                <a:ea typeface="Calibri"/>
                <a:cs typeface="Times New Roman"/>
              </a:rPr>
              <a:t>.%</a:t>
            </a:r>
            <a:r>
              <a:rPr lang="en-SG" sz="3600" b="1" dirty="0" err="1">
                <a:latin typeface="AA Amali"/>
                <a:ea typeface="Calibri"/>
                <a:cs typeface="Times New Roman"/>
              </a:rPr>
              <a:t>Sisfha</a:t>
            </a:r>
            <a:r>
              <a:rPr lang="en-SG" sz="3600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sz="3600" b="1" dirty="0" err="1">
                <a:latin typeface="AA Amali"/>
                <a:ea typeface="Calibri"/>
                <a:cs typeface="Times New Roman"/>
              </a:rPr>
              <a:t>w;ayodne,Su</a:t>
            </a:r>
            <a:r>
              <a:rPr lang="en-SG" sz="3600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sz="3600" b="1" dirty="0" err="1">
                <a:latin typeface="AA Amali"/>
                <a:ea typeface="Calibri"/>
                <a:cs typeface="Times New Roman"/>
              </a:rPr>
              <a:t>iu</a:t>
            </a:r>
            <a:r>
              <a:rPr lang="en-SG" sz="3600" b="1" dirty="0">
                <a:latin typeface="AA Amali"/>
                <a:ea typeface="Calibri"/>
                <a:cs typeface="Times New Roman"/>
              </a:rPr>
              <a:t>. </a:t>
            </a:r>
            <a:r>
              <a:rPr lang="en-SG" sz="3600" b="1" dirty="0" err="1">
                <a:latin typeface="AA Amali"/>
                <a:ea typeface="Calibri"/>
                <a:cs typeface="Times New Roman"/>
              </a:rPr>
              <a:t>m%cd;ka</a:t>
            </a:r>
            <a:r>
              <a:rPr lang="en-SG" sz="3600" b="1" dirty="0">
                <a:latin typeface="AA Amali"/>
                <a:ea typeface="Calibri"/>
                <a:cs typeface="Times New Roman"/>
              </a:rPr>
              <a:t>;%</a:t>
            </a:r>
            <a:r>
              <a:rPr lang="en-SG" sz="3600" b="1" dirty="0" err="1">
                <a:latin typeface="AA Amali"/>
                <a:ea typeface="Calibri"/>
                <a:cs typeface="Times New Roman"/>
              </a:rPr>
              <a:t>jdoh</a:t>
            </a:r>
            <a:endParaRPr lang="en-SG" sz="3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76803" name="Picture 4" descr="Weiner Do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8050" y="-36513"/>
            <a:ext cx="5924550" cy="693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6" name="Rectangle 6"/>
          <p:cNvSpPr>
            <a:spLocks noChangeArrowheads="1"/>
          </p:cNvSpPr>
          <p:nvPr/>
        </p:nvSpPr>
        <p:spPr bwMode="auto">
          <a:xfrm>
            <a:off x="6400800" y="4419600"/>
            <a:ext cx="3124200" cy="2514600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27" name="Rectangle 7"/>
          <p:cNvSpPr>
            <a:spLocks noChangeArrowheads="1"/>
          </p:cNvSpPr>
          <p:nvPr/>
        </p:nvSpPr>
        <p:spPr bwMode="auto">
          <a:xfrm>
            <a:off x="3352800" y="4495800"/>
            <a:ext cx="3124200" cy="2514600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28" name="Rectangle 8"/>
          <p:cNvSpPr>
            <a:spLocks noChangeArrowheads="1"/>
          </p:cNvSpPr>
          <p:nvPr/>
        </p:nvSpPr>
        <p:spPr bwMode="auto">
          <a:xfrm>
            <a:off x="6383338" y="2251075"/>
            <a:ext cx="3124200" cy="2514600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29" name="Rectangle 9"/>
          <p:cNvSpPr>
            <a:spLocks noChangeArrowheads="1"/>
          </p:cNvSpPr>
          <p:nvPr/>
        </p:nvSpPr>
        <p:spPr bwMode="auto">
          <a:xfrm>
            <a:off x="3429000" y="2327275"/>
            <a:ext cx="3124200" cy="2514600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30" name="Rectangle 10"/>
          <p:cNvSpPr>
            <a:spLocks noChangeArrowheads="1"/>
          </p:cNvSpPr>
          <p:nvPr/>
        </p:nvSpPr>
        <p:spPr bwMode="auto">
          <a:xfrm>
            <a:off x="6324600" y="-228600"/>
            <a:ext cx="3124200" cy="2514600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31" name="Rectangle 11"/>
          <p:cNvSpPr>
            <a:spLocks noChangeArrowheads="1"/>
          </p:cNvSpPr>
          <p:nvPr/>
        </p:nvSpPr>
        <p:spPr bwMode="auto">
          <a:xfrm>
            <a:off x="3352800" y="-17463"/>
            <a:ext cx="3124200" cy="2514601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7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7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7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7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6" grpId="0" animBg="1"/>
      <p:bldP spid="107527" grpId="0" animBg="1"/>
      <p:bldP spid="107528" grpId="0" animBg="1"/>
      <p:bldP spid="107529" grpId="0" animBg="1"/>
      <p:bldP spid="107530" grpId="0" animBg="1"/>
      <p:bldP spid="1075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6175"/>
            <a:ext cx="9144000" cy="57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ext Box 5"/>
          <p:cNvSpPr txBox="1">
            <a:spLocks noChangeArrowheads="1"/>
          </p:cNvSpPr>
          <p:nvPr/>
        </p:nvSpPr>
        <p:spPr bwMode="auto">
          <a:xfrm>
            <a:off x="8655050" y="1524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5</a:t>
            </a:r>
          </a:p>
        </p:txBody>
      </p:sp>
      <p:sp>
        <p:nvSpPr>
          <p:cNvPr id="4198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043608" y="0"/>
            <a:ext cx="7871792" cy="1143000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chemeClr val="tx1"/>
                </a:solidFill>
                <a:latin typeface="AA Amali" pitchFamily="2" charset="0"/>
                <a:ea typeface="ＭＳ Ｐゴシック" charset="0"/>
              </a:rPr>
              <a:t>w</a:t>
            </a:r>
            <a:r>
              <a:rPr lang="en-US" sz="2800" b="1" dirty="0" err="1" smtClean="0">
                <a:solidFill>
                  <a:schemeClr val="tx1"/>
                </a:solidFill>
                <a:latin typeface="AA Amali" pitchFamily="2" charset="0"/>
                <a:ea typeface="ＭＳ Ｐゴシック" charset="0"/>
              </a:rPr>
              <a:t>fmdaia</a:t>
            </a:r>
            <a:r>
              <a:rPr lang="en-US" sz="2800" b="1" dirty="0" smtClean="0">
                <a:solidFill>
                  <a:schemeClr val="tx1"/>
                </a:solidFill>
                <a:latin typeface="AA Amali" pitchFamily="2" charset="0"/>
                <a:ea typeface="ＭＳ Ｐゴシック" charset="0"/>
              </a:rPr>
              <a:t>;=,</a:t>
            </a:r>
            <a:r>
              <a:rPr lang="en-US" sz="2800" b="1" dirty="0" err="1" smtClean="0">
                <a:solidFill>
                  <a:schemeClr val="tx1"/>
                </a:solidFill>
                <a:latin typeface="AA Amali" pitchFamily="2" charset="0"/>
                <a:ea typeface="ＭＳ Ｐゴシック" charset="0"/>
              </a:rPr>
              <a:t>qjrekaf.a</a:t>
            </a:r>
            <a:r>
              <a:rPr lang="en-US" sz="2800" b="1" dirty="0" smtClean="0">
                <a:solidFill>
                  <a:schemeClr val="tx1"/>
                </a:solidFill>
                <a:latin typeface="AA Amali" pitchFamily="2" charset="0"/>
                <a:ea typeface="ＭＳ Ｐゴシック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A Amali" pitchFamily="2" charset="0"/>
                <a:ea typeface="ＭＳ Ｐゴシック" charset="0"/>
              </a:rPr>
              <a:t>l%shd</a:t>
            </a:r>
            <a:r>
              <a:rPr lang="en-US" sz="2800" b="1" dirty="0" smtClean="0">
                <a:solidFill>
                  <a:schemeClr val="tx1"/>
                </a:solidFill>
                <a:latin typeface="AA Amali" pitchFamily="2" charset="0"/>
                <a:ea typeface="ＭＳ Ｐゴシック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A Amali" pitchFamily="2" charset="0"/>
                <a:ea typeface="ＭＳ Ｐゴシック" charset="0"/>
              </a:rPr>
              <a:t>fmd;g</a:t>
            </a:r>
            <a:r>
              <a:rPr lang="en-US" sz="2800" b="1" dirty="0" smtClean="0">
                <a:solidFill>
                  <a:schemeClr val="tx1"/>
                </a:solidFill>
                <a:latin typeface="AA Amali" pitchFamily="2" charset="0"/>
                <a:ea typeface="ＭＳ Ｐゴシック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A Amali" pitchFamily="2" charset="0"/>
                <a:ea typeface="ＭＳ Ｐゴシック" charset="0"/>
              </a:rPr>
              <a:t>wkqj</a:t>
            </a:r>
            <a:r>
              <a:rPr lang="en-US" sz="2800" b="1" dirty="0" smtClean="0">
                <a:solidFill>
                  <a:schemeClr val="tx1"/>
                </a:solidFill>
                <a:latin typeface="AA Amali" pitchFamily="2" charset="0"/>
                <a:ea typeface="ＭＳ Ｐゴシック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A Amali" pitchFamily="2" charset="0"/>
                <a:ea typeface="ＭＳ Ｐゴシック" charset="0"/>
              </a:rPr>
              <a:t>N+f.da,Sh</a:t>
            </a:r>
            <a:r>
              <a:rPr lang="en-US" sz="2800" b="1" dirty="0" smtClean="0">
                <a:solidFill>
                  <a:schemeClr val="tx1"/>
                </a:solidFill>
                <a:latin typeface="AA Amali" pitchFamily="2" charset="0"/>
                <a:ea typeface="ＭＳ Ｐゴシック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A Amali" pitchFamily="2" charset="0"/>
                <a:ea typeface="ＭＳ Ｐゴシック" charset="0"/>
              </a:rPr>
              <a:t>miq</a:t>
            </a:r>
            <a:r>
              <a:rPr lang="en-SG" sz="2800" b="1" dirty="0" smtClean="0">
                <a:solidFill>
                  <a:schemeClr val="tx1"/>
                </a:solidFill>
                <a:latin typeface="AA Amali"/>
                <a:ea typeface="Calibri"/>
                <a:cs typeface="Times New Roman"/>
              </a:rPr>
              <a:t>ì</a:t>
            </a:r>
            <a:r>
              <a:rPr lang="en-US" sz="2800" b="1" dirty="0" smtClean="0">
                <a:solidFill>
                  <a:schemeClr val="tx1"/>
                </a:solidFill>
                <a:latin typeface="AA Amali" pitchFamily="2" charset="0"/>
                <a:ea typeface="ＭＳ Ｐゴシック" charset="0"/>
              </a:rPr>
              <a:t>u</a:t>
            </a:r>
            <a:endParaRPr lang="en-US" sz="2800" b="1" dirty="0">
              <a:solidFill>
                <a:schemeClr val="tx1"/>
              </a:solidFill>
              <a:latin typeface="AA Amali" pitchFamily="2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990600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sz="4000" b="1" dirty="0" err="1">
                <a:latin typeface="AA Amali"/>
                <a:ea typeface="Calibri"/>
                <a:cs typeface="Times New Roman"/>
              </a:rPr>
              <a:t>bY%dfh,fha</a:t>
            </a:r>
            <a:r>
              <a:rPr lang="en-SG" sz="4000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sz="4000" b="1" dirty="0" err="1">
                <a:latin typeface="AA Amali"/>
                <a:ea typeface="Calibri"/>
                <a:cs typeface="Times New Roman"/>
              </a:rPr>
              <a:t>fgd,ñ</a:t>
            </a:r>
            <a:r>
              <a:rPr lang="en-SG" sz="4000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sz="4000" b="1" dirty="0" err="1">
                <a:latin typeface="AA Amali"/>
                <a:ea typeface="Calibri"/>
                <a:cs typeface="Times New Roman"/>
              </a:rPr>
              <a:t>iy</a:t>
            </a:r>
            <a:r>
              <a:rPr lang="en-SG" sz="4000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sz="4000" b="1" dirty="0" err="1">
                <a:latin typeface="AA Amali"/>
                <a:ea typeface="Calibri"/>
                <a:cs typeface="Times New Roman"/>
              </a:rPr>
              <a:t>fi,shqisâjrekaf.a</a:t>
            </a:r>
            <a:r>
              <a:rPr lang="en-SG" sz="4000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sz="4000" b="1" dirty="0" err="1">
                <a:latin typeface="AA Amali"/>
                <a:ea typeface="Calibri"/>
                <a:cs typeface="Times New Roman"/>
              </a:rPr>
              <a:t>md,kfha</a:t>
            </a:r>
            <a:r>
              <a:rPr lang="en-SG" sz="4000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sz="4000" b="1" dirty="0" err="1">
                <a:latin typeface="AA Amali"/>
                <a:ea typeface="Calibri"/>
                <a:cs typeface="Times New Roman"/>
              </a:rPr>
              <a:t>wjidkh</a:t>
            </a:r>
            <a:endParaRPr lang="en-SG" sz="40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24931" name="Oval 3"/>
          <p:cNvSpPr>
            <a:spLocks noChangeArrowheads="1"/>
          </p:cNvSpPr>
          <p:nvPr/>
        </p:nvSpPr>
        <p:spPr bwMode="auto">
          <a:xfrm>
            <a:off x="1905000" y="3962400"/>
            <a:ext cx="838200" cy="914400"/>
          </a:xfrm>
          <a:prstGeom prst="ellipse">
            <a:avLst/>
          </a:prstGeom>
          <a:noFill/>
          <a:ln w="57150" cap="sq">
            <a:solidFill>
              <a:srgbClr val="BA123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1" name="Text Box 4"/>
          <p:cNvSpPr txBox="1">
            <a:spLocks noChangeArrowheads="1"/>
          </p:cNvSpPr>
          <p:nvPr/>
        </p:nvSpPr>
        <p:spPr bwMode="auto">
          <a:xfrm>
            <a:off x="8458200" y="76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  <a:cs typeface="Arial" charset="0"/>
              </a:rPr>
              <a:t>63</a:t>
            </a:r>
          </a:p>
        </p:txBody>
      </p:sp>
      <p:grpSp>
        <p:nvGrpSpPr>
          <p:cNvPr id="78852" name="Group 5"/>
          <p:cNvGrpSpPr>
            <a:grpSpLocks/>
          </p:cNvGrpSpPr>
          <p:nvPr/>
        </p:nvGrpSpPr>
        <p:grpSpPr bwMode="auto">
          <a:xfrm>
            <a:off x="0" y="2590800"/>
            <a:ext cx="9144000" cy="4419600"/>
            <a:chOff x="0" y="1152"/>
            <a:chExt cx="5580" cy="2743"/>
          </a:xfrm>
        </p:grpSpPr>
        <p:pic>
          <p:nvPicPr>
            <p:cNvPr id="78860" name="Picture 6" descr="33 Greek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52"/>
              <a:ext cx="5580" cy="2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61" name="Picture 7" descr="33 Greek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1152"/>
              <a:ext cx="1440" cy="2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8853" name="Text Box 8"/>
          <p:cNvSpPr txBox="1">
            <a:spLocks noChangeArrowheads="1"/>
          </p:cNvSpPr>
          <p:nvPr/>
        </p:nvSpPr>
        <p:spPr bwMode="auto">
          <a:xfrm>
            <a:off x="457200" y="4876800"/>
            <a:ext cx="12137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SG" sz="3200" b="1" dirty="0" err="1" smtClean="0">
                <a:solidFill>
                  <a:schemeClr val="bg2"/>
                </a:solidFill>
                <a:latin typeface="AA Amali"/>
                <a:ea typeface="Calibri"/>
                <a:cs typeface="Times New Roman"/>
              </a:rPr>
              <a:t>fgd,ñ</a:t>
            </a:r>
            <a:r>
              <a:rPr lang="en-SG" sz="3200" b="1" dirty="0" smtClean="0">
                <a:solidFill>
                  <a:schemeClr val="bg2"/>
                </a:solidFill>
                <a:latin typeface="AA Amali"/>
                <a:ea typeface="Calibri"/>
                <a:cs typeface="Times New Roman"/>
              </a:rPr>
              <a:t> </a:t>
            </a:r>
            <a:endParaRPr lang="en-US" sz="3200" b="1" dirty="0">
              <a:solidFill>
                <a:schemeClr val="bg2"/>
              </a:solidFill>
            </a:endParaRPr>
          </a:p>
        </p:txBody>
      </p:sp>
      <p:sp>
        <p:nvSpPr>
          <p:cNvPr id="78854" name="Text Box 9"/>
          <p:cNvSpPr txBox="1">
            <a:spLocks noChangeArrowheads="1"/>
          </p:cNvSpPr>
          <p:nvPr/>
        </p:nvSpPr>
        <p:spPr bwMode="auto">
          <a:xfrm>
            <a:off x="2514600" y="4068763"/>
            <a:ext cx="14382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SG" sz="3200" b="1" dirty="0" err="1">
                <a:solidFill>
                  <a:schemeClr val="bg2"/>
                </a:solidFill>
                <a:latin typeface="AA Amali"/>
                <a:ea typeface="Calibri"/>
                <a:cs typeface="Times New Roman"/>
              </a:rPr>
              <a:t>fi,shqisâ</a:t>
            </a:r>
            <a:endParaRPr lang="en-US" sz="3200" b="1" dirty="0">
              <a:solidFill>
                <a:schemeClr val="bg2"/>
              </a:solidFill>
            </a:endParaRPr>
          </a:p>
        </p:txBody>
      </p:sp>
      <p:pic>
        <p:nvPicPr>
          <p:cNvPr id="124943" name="Picture 15" descr="j0234323"/>
          <p:cNvPicPr>
            <a:picLocks noChangeAspect="1" noChangeArrowheads="1"/>
          </p:cNvPicPr>
          <p:nvPr/>
        </p:nvPicPr>
        <p:blipFill>
          <a:blip r:embed="rId5">
            <a:lum bright="-42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532446">
            <a:off x="2376793" y="1829152"/>
            <a:ext cx="2103945" cy="210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49" name="Picture 21" descr="j0280647"/>
          <p:cNvPicPr>
            <a:picLocks noChangeAspect="1" noChangeArrowheads="1"/>
          </p:cNvPicPr>
          <p:nvPr/>
        </p:nvPicPr>
        <p:blipFill>
          <a:blip r:embed="rId6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83377"/>
            <a:ext cx="3124200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41" name="Rectangle 13"/>
          <p:cNvSpPr>
            <a:spLocks noChangeArrowheads="1"/>
          </p:cNvSpPr>
          <p:nvPr/>
        </p:nvSpPr>
        <p:spPr bwMode="auto">
          <a:xfrm>
            <a:off x="3429000" y="422952"/>
            <a:ext cx="609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sz="4400" b="1" dirty="0" err="1">
                <a:effectLst>
                  <a:glow rad="228600">
                    <a:schemeClr val="bg2"/>
                  </a:glow>
                </a:effectLst>
                <a:latin typeface="AA Amali"/>
                <a:ea typeface="Calibri"/>
                <a:cs typeface="Times New Roman"/>
              </a:rPr>
              <a:t>lvqj</a:t>
            </a:r>
            <a:endParaRPr lang="en-SG" sz="4400" b="1" dirty="0">
              <a:effectLst>
                <a:glow rad="228600">
                  <a:schemeClr val="bg2"/>
                </a:glow>
              </a:effectLst>
              <a:latin typeface="AA Amali"/>
              <a:ea typeface="Calibri"/>
              <a:cs typeface="Times New Roman"/>
            </a:endParaRPr>
          </a:p>
        </p:txBody>
      </p:sp>
      <p:sp>
        <p:nvSpPr>
          <p:cNvPr id="124940" name="Rectangle 12"/>
          <p:cNvSpPr>
            <a:spLocks noChangeArrowheads="1"/>
          </p:cNvSpPr>
          <p:nvPr/>
        </p:nvSpPr>
        <p:spPr bwMode="auto">
          <a:xfrm>
            <a:off x="506413" y="575352"/>
            <a:ext cx="75406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sz="4400" b="1" dirty="0" err="1" smtClean="0">
                <a:effectLst>
                  <a:glow rad="228600">
                    <a:schemeClr val="bg2"/>
                  </a:glow>
                </a:effectLst>
                <a:latin typeface="AA Amali"/>
                <a:ea typeface="Calibri"/>
                <a:cs typeface="Times New Roman"/>
              </a:rPr>
              <a:t>iduh</a:t>
            </a:r>
            <a:r>
              <a:rPr lang="en-SG" sz="4400" b="1" dirty="0" smtClean="0">
                <a:effectLst>
                  <a:glow rad="228600">
                    <a:schemeClr val="bg2"/>
                  </a:glow>
                </a:effectLst>
                <a:latin typeface="AA Amali"/>
                <a:ea typeface="Calibri"/>
                <a:cs typeface="Times New Roman"/>
              </a:rPr>
              <a:t> </a:t>
            </a:r>
            <a:endParaRPr lang="en-SG" sz="4400" dirty="0">
              <a:effectLst>
                <a:glow rad="228600">
                  <a:schemeClr val="bg2"/>
                </a:glo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664200" y="2133600"/>
            <a:ext cx="3479800" cy="4603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latin typeface="Arial"/>
                <a:ea typeface="+mn-ea"/>
                <a:cs typeface="Arial"/>
              </a:rPr>
              <a:t>Beitzel</a:t>
            </a:r>
            <a:r>
              <a:rPr lang="en-US" b="1" dirty="0">
                <a:latin typeface="Arial"/>
                <a:ea typeface="+mn-ea"/>
                <a:cs typeface="Arial"/>
              </a:rPr>
              <a:t>, 1</a:t>
            </a:r>
            <a:r>
              <a:rPr lang="en-US" b="1" baseline="30000" dirty="0">
                <a:latin typeface="Arial"/>
                <a:ea typeface="+mn-ea"/>
                <a:cs typeface="Arial"/>
              </a:rPr>
              <a:t>st</a:t>
            </a:r>
            <a:r>
              <a:rPr lang="en-US" b="1" dirty="0">
                <a:latin typeface="Arial"/>
                <a:ea typeface="+mn-ea"/>
                <a:cs typeface="Arial"/>
              </a:rPr>
              <a:t> edition, 152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animBg="1"/>
      <p:bldP spid="124941" grpId="0"/>
      <p:bldP spid="1249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315200" cy="1143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latin typeface="AA Amali" pitchFamily="2" charset="0"/>
                <a:ea typeface="ＭＳ Ｐゴシック" charset="0"/>
              </a:rPr>
              <a:t>.</a:t>
            </a:r>
            <a:r>
              <a:rPr lang="en-US" sz="4000" b="1" dirty="0" err="1" smtClean="0">
                <a:latin typeface="AA Amali" pitchFamily="2" charset="0"/>
                <a:ea typeface="ＭＳ Ｐゴシック" charset="0"/>
              </a:rPr>
              <a:t>szla</a:t>
            </a:r>
            <a:r>
              <a:rPr lang="en-US" sz="4000" b="1" dirty="0" smtClean="0">
                <a:latin typeface="AA Amali" pitchFamily="2" charset="0"/>
                <a:ea typeface="ＭＳ Ｐゴシック" charset="0"/>
              </a:rPr>
              <a:t> </a:t>
            </a:r>
            <a:r>
              <a:rPr lang="en-US" sz="4000" b="1" dirty="0" err="1" smtClean="0">
                <a:latin typeface="AA Amali" pitchFamily="2" charset="0"/>
                <a:ea typeface="ＭＳ Ｐゴシック" charset="0"/>
              </a:rPr>
              <a:t>hq.fha</a:t>
            </a:r>
            <a:r>
              <a:rPr lang="en-US" sz="4000" b="1" dirty="0" smtClean="0">
                <a:latin typeface="AA Amali" pitchFamily="2" charset="0"/>
                <a:ea typeface="ＭＳ Ｐゴシック" charset="0"/>
              </a:rPr>
              <a:t> </a:t>
            </a:r>
            <a:r>
              <a:rPr lang="en-US" sz="4000" b="1" dirty="0" err="1" smtClean="0">
                <a:latin typeface="AA Amali" pitchFamily="2" charset="0"/>
                <a:ea typeface="ＭＳ Ｐゴシック" charset="0"/>
              </a:rPr>
              <a:t>we;s</a:t>
            </a:r>
            <a:r>
              <a:rPr lang="en-US" sz="4000" b="1" dirty="0" smtClean="0">
                <a:latin typeface="AA Amali" pitchFamily="2" charset="0"/>
                <a:ea typeface="ＭＳ Ｐゴシック" charset="0"/>
              </a:rPr>
              <a:t> </a:t>
            </a:r>
            <a:r>
              <a:rPr lang="en-US" sz="4000" b="1" dirty="0" err="1" smtClean="0">
                <a:latin typeface="AA Amali" pitchFamily="2" charset="0"/>
                <a:ea typeface="ＭＳ Ｐゴシック" charset="0"/>
              </a:rPr>
              <a:t>jeo</a:t>
            </a:r>
            <a:r>
              <a:rPr lang="en-US" sz="4000" b="1" dirty="0" smtClean="0">
                <a:latin typeface="AA Amali" pitchFamily="2" charset="0"/>
                <a:ea typeface="ＭＳ Ｐゴシック" charset="0"/>
              </a:rPr>
              <a:t>.;</a:t>
            </a:r>
            <a:r>
              <a:rPr lang="en-US" sz="4000" b="1" dirty="0" err="1" smtClean="0">
                <a:latin typeface="AA Amali" pitchFamily="2" charset="0"/>
                <a:ea typeface="ＭＳ Ｐゴシック" charset="0"/>
              </a:rPr>
              <a:t>alu</a:t>
            </a:r>
            <a:endParaRPr lang="en-US" sz="4000" b="1" dirty="0">
              <a:latin typeface="AA Amali" pitchFamily="2" charset="0"/>
              <a:ea typeface="ＭＳ Ｐゴシック" charset="0"/>
            </a:endParaRPr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906488"/>
            <a:ext cx="4343400" cy="4114800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 smtClean="0">
                <a:effectLst/>
                <a:latin typeface="AA Amali" pitchFamily="2" charset="0"/>
                <a:ea typeface="ＭＳ Ｐゴシック" charset="0"/>
              </a:rPr>
              <a:t>wd.</a:t>
            </a:r>
            <a:r>
              <a:rPr lang="en-SG" dirty="0" err="1" smtClean="0">
                <a:effectLst/>
                <a:latin typeface="AA Amali"/>
                <a:ea typeface="Calibri"/>
                <a:cs typeface="Times New Roman"/>
              </a:rPr>
              <a:t>ñl</a:t>
            </a:r>
            <a:r>
              <a:rPr lang="en-SG" dirty="0" smtClean="0">
                <a:effectLst/>
                <a:latin typeface="Calibri"/>
                <a:ea typeface="Calibri"/>
                <a:cs typeface="Times New Roman"/>
              </a:rPr>
              <a:t> </a:t>
            </a:r>
            <a:r>
              <a:rPr lang="en-US" dirty="0" err="1" smtClean="0">
                <a:effectLst/>
                <a:latin typeface="AA Amali" pitchFamily="2" charset="0"/>
                <a:ea typeface="ＭＳ Ｐゴシック" charset="0"/>
              </a:rPr>
              <a:t>ksoyi</a:t>
            </a:r>
            <a:endParaRPr lang="en-US" dirty="0">
              <a:effectLst/>
              <a:latin typeface="AA Amali" pitchFamily="2" charset="0"/>
              <a:ea typeface="ＭＳ Ｐゴシック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 err="1" smtClean="0">
                <a:effectLst/>
                <a:latin typeface="AA Amali" pitchFamily="2" charset="0"/>
                <a:ea typeface="ＭＳ Ｐゴシック" charset="0"/>
              </a:rPr>
              <a:t>iekafykafyka</a:t>
            </a:r>
            <a:r>
              <a:rPr lang="en-SG" dirty="0" smtClean="0">
                <a:effectLst/>
                <a:latin typeface="AA Amali"/>
                <a:ea typeface="Calibri"/>
                <a:cs typeface="Times New Roman"/>
              </a:rPr>
              <a:t>ä%</a:t>
            </a:r>
            <a:r>
              <a:rPr lang="en-US" dirty="0" err="1" smtClean="0">
                <a:effectLst/>
                <a:latin typeface="AA Amali" pitchFamily="2" charset="0"/>
                <a:ea typeface="ＭＳ Ｐゴシック" charset="0"/>
              </a:rPr>
              <a:t>ka</a:t>
            </a:r>
            <a:r>
              <a:rPr lang="en-US" dirty="0" smtClean="0">
                <a:effectLst/>
                <a:latin typeface="AA Amali" pitchFamily="2" charset="0"/>
                <a:ea typeface="ＭＳ Ｐゴシック" charset="0"/>
              </a:rPr>
              <a:t>  </a:t>
            </a:r>
            <a:r>
              <a:rPr lang="en-US" dirty="0" err="1" smtClean="0">
                <a:effectLst/>
                <a:latin typeface="AA Amali" pitchFamily="2" charset="0"/>
                <a:ea typeface="ＭＳ Ｐゴシック" charset="0"/>
              </a:rPr>
              <a:t>ms</a:t>
            </a:r>
            <a:r>
              <a:rPr lang="en-SG" dirty="0">
                <a:effectLst/>
                <a:latin typeface="AA Amali"/>
                <a:ea typeface="Calibri"/>
                <a:cs typeface="Times New Roman"/>
              </a:rPr>
              <a:t>ì</a:t>
            </a:r>
            <a:r>
              <a:rPr lang="en-US" dirty="0" err="1" smtClean="0">
                <a:effectLst/>
                <a:latin typeface="AA Amali" pitchFamily="2" charset="0"/>
                <a:ea typeface="ＭＳ Ｐゴシック" charset="0"/>
              </a:rPr>
              <a:t>osu</a:t>
            </a:r>
            <a:endParaRPr lang="en-US" dirty="0">
              <a:effectLst/>
              <a:latin typeface="Arial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dirty="0" err="1" smtClean="0">
                <a:effectLst/>
                <a:latin typeface="AA Amali" pitchFamily="2" charset="0"/>
                <a:ea typeface="ＭＳ Ｐゴシック" charset="0"/>
              </a:rPr>
              <a:t>iekafyka</a:t>
            </a:r>
            <a:r>
              <a:rPr lang="en-SG" dirty="0" smtClean="0">
                <a:effectLst/>
                <a:latin typeface="AA Amali"/>
                <a:ea typeface="Calibri"/>
                <a:cs typeface="Times New Roman"/>
              </a:rPr>
              <a:t>ä%</a:t>
            </a:r>
            <a:r>
              <a:rPr lang="en-US" dirty="0" err="1" smtClean="0">
                <a:effectLst/>
                <a:latin typeface="AA Amali" pitchFamily="2" charset="0"/>
                <a:ea typeface="ＭＳ Ｐゴシック" charset="0"/>
              </a:rPr>
              <a:t>kays</a:t>
            </a:r>
            <a:r>
              <a:rPr lang="en-US" dirty="0" smtClean="0">
                <a:effectLst/>
                <a:latin typeface="AA Amali" pitchFamily="2" charset="0"/>
                <a:ea typeface="ＭＳ Ｐゴシック" charset="0"/>
              </a:rPr>
              <a:t> </a:t>
            </a:r>
            <a:r>
              <a:rPr lang="en-US" dirty="0" err="1" smtClean="0">
                <a:effectLst/>
                <a:latin typeface="AA Amali" pitchFamily="2" charset="0"/>
                <a:ea typeface="ＭＳ Ｐゴシック" charset="0"/>
              </a:rPr>
              <a:t>iudodkh</a:t>
            </a:r>
            <a:r>
              <a:rPr lang="en-US" dirty="0" smtClean="0">
                <a:effectLst/>
                <a:latin typeface="Arial" charset="0"/>
                <a:ea typeface="ＭＳ Ｐゴシック" charset="0"/>
              </a:rPr>
              <a:t> </a:t>
            </a:r>
            <a:endParaRPr lang="en-US" i="1" dirty="0">
              <a:effectLst/>
              <a:latin typeface="AA Amali" pitchFamily="2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dirty="0" err="1" smtClean="0">
                <a:effectLst/>
                <a:latin typeface="AA Amali" pitchFamily="2" charset="0"/>
                <a:ea typeface="ＭＳ Ｐゴシック" charset="0"/>
              </a:rPr>
              <a:t>fy,kslrKh</a:t>
            </a:r>
            <a:endParaRPr lang="en-US" dirty="0">
              <a:effectLst/>
              <a:latin typeface="AA Amali" pitchFamily="2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dirty="0" smtClean="0">
                <a:effectLst/>
                <a:latin typeface="AA Amali" pitchFamily="2" charset="0"/>
                <a:ea typeface="ＭＳ Ｐゴシック" charset="0"/>
              </a:rPr>
              <a:t>.</a:t>
            </a:r>
            <a:r>
              <a:rPr lang="en-US" dirty="0" err="1" smtClean="0">
                <a:effectLst/>
                <a:latin typeface="AA Amali" pitchFamily="2" charset="0"/>
                <a:ea typeface="ＭＳ Ｐゴシック" charset="0"/>
              </a:rPr>
              <a:t>zSla</a:t>
            </a:r>
            <a:r>
              <a:rPr lang="en-US" dirty="0" smtClean="0">
                <a:effectLst/>
                <a:latin typeface="AA Amali" pitchFamily="2" charset="0"/>
                <a:ea typeface="ＭＳ Ｐゴシック" charset="0"/>
              </a:rPr>
              <a:t> </a:t>
            </a:r>
            <a:r>
              <a:rPr lang="en-US" dirty="0" err="1" smtClean="0">
                <a:effectLst/>
                <a:latin typeface="AA Amali" pitchFamily="2" charset="0"/>
                <a:ea typeface="ＭＳ Ｐゴシック" charset="0"/>
              </a:rPr>
              <a:t>NdIdj</a:t>
            </a:r>
            <a:endParaRPr lang="en-US" dirty="0">
              <a:effectLst/>
              <a:latin typeface="AA Amali" pitchFamily="2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dirty="0" err="1" smtClean="0">
                <a:effectLst/>
                <a:latin typeface="AA Amali" pitchFamily="2" charset="0"/>
                <a:ea typeface="ＭＳ Ｐゴシック" charset="0"/>
              </a:rPr>
              <a:t>fimagqjdcska;h</a:t>
            </a:r>
            <a:endParaRPr lang="en-US" dirty="0">
              <a:effectLst/>
              <a:latin typeface="AA Amali" pitchFamily="2" charset="0"/>
              <a:ea typeface="ＭＳ Ｐゴシック" charset="0"/>
            </a:endParaRPr>
          </a:p>
        </p:txBody>
      </p:sp>
      <p:sp>
        <p:nvSpPr>
          <p:cNvPr id="122887" name="Text Box 7"/>
          <p:cNvSpPr txBox="1">
            <a:spLocks noChangeArrowheads="1"/>
          </p:cNvSpPr>
          <p:nvPr/>
        </p:nvSpPr>
        <p:spPr bwMode="auto">
          <a:xfrm>
            <a:off x="76200" y="1066800"/>
            <a:ext cx="3102131" cy="584775"/>
          </a:xfrm>
          <a:prstGeom prst="rect">
            <a:avLst/>
          </a:prstGeom>
          <a:solidFill>
            <a:srgbClr val="660066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SG" sz="3200" b="1" dirty="0" err="1">
                <a:latin typeface="AA Amali"/>
                <a:ea typeface="Calibri"/>
                <a:cs typeface="Times New Roman"/>
              </a:rPr>
              <a:t>fgd,ñ</a:t>
            </a:r>
            <a:r>
              <a:rPr lang="en-SG" sz="3200" b="1" dirty="0">
                <a:latin typeface="AA Amali"/>
                <a:ea typeface="Calibri"/>
                <a:cs typeface="Times New Roman"/>
              </a:rPr>
              <a:t> </a:t>
            </a:r>
            <a:r>
              <a:rPr lang="en-US" sz="3200" b="1" dirty="0" smtClean="0">
                <a:latin typeface="Arial"/>
                <a:ea typeface="+mn-ea"/>
                <a:cs typeface="Arial"/>
              </a:rPr>
              <a:t> </a:t>
            </a:r>
            <a:r>
              <a:rPr lang="en-US" sz="3200" b="1" dirty="0">
                <a:latin typeface="Arial"/>
                <a:ea typeface="+mn-ea"/>
                <a:cs typeface="Arial"/>
              </a:rPr>
              <a:t>(301-198)</a:t>
            </a:r>
          </a:p>
        </p:txBody>
      </p:sp>
      <p:sp>
        <p:nvSpPr>
          <p:cNvPr id="122888" name="Rectangle 8"/>
          <p:cNvSpPr>
            <a:spLocks noChangeArrowheads="1"/>
          </p:cNvSpPr>
          <p:nvPr/>
        </p:nvSpPr>
        <p:spPr bwMode="auto">
          <a:xfrm>
            <a:off x="5053013" y="1825625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-110" charset="2"/>
              <a:buChar char="n"/>
              <a:defRPr/>
            </a:pP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22889" name="Text Box 9"/>
          <p:cNvSpPr txBox="1">
            <a:spLocks noChangeArrowheads="1"/>
          </p:cNvSpPr>
          <p:nvPr/>
        </p:nvSpPr>
        <p:spPr bwMode="auto">
          <a:xfrm>
            <a:off x="4595813" y="1066800"/>
            <a:ext cx="3326552" cy="584775"/>
          </a:xfrm>
          <a:prstGeom prst="rect">
            <a:avLst/>
          </a:prstGeom>
          <a:solidFill>
            <a:srgbClr val="660066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SG" sz="3200" b="1" dirty="0" err="1">
                <a:latin typeface="AA Amali"/>
                <a:ea typeface="Calibri"/>
                <a:cs typeface="Times New Roman"/>
              </a:rPr>
              <a:t>fi,shqisâ</a:t>
            </a:r>
            <a:r>
              <a:rPr lang="en-US" sz="3200" b="1" dirty="0" smtClean="0">
                <a:latin typeface="Arial"/>
                <a:ea typeface="+mn-ea"/>
                <a:cs typeface="Arial"/>
              </a:rPr>
              <a:t> </a:t>
            </a:r>
            <a:r>
              <a:rPr lang="en-US" sz="3200" b="1" dirty="0">
                <a:latin typeface="Arial"/>
                <a:ea typeface="+mn-ea"/>
                <a:cs typeface="Arial"/>
              </a:rPr>
              <a:t>(198-143)</a:t>
            </a:r>
          </a:p>
        </p:txBody>
      </p:sp>
      <p:sp>
        <p:nvSpPr>
          <p:cNvPr id="122890" name="Rectangle 10"/>
          <p:cNvSpPr>
            <a:spLocks noChangeArrowheads="1"/>
          </p:cNvSpPr>
          <p:nvPr/>
        </p:nvSpPr>
        <p:spPr bwMode="auto">
          <a:xfrm>
            <a:off x="5105400" y="1946275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-110" charset="2"/>
              <a:buChar char="n"/>
              <a:defRPr/>
            </a:pP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22891" name="Rectangle 11"/>
          <p:cNvSpPr>
            <a:spLocks noChangeArrowheads="1"/>
          </p:cNvSpPr>
          <p:nvPr/>
        </p:nvSpPr>
        <p:spPr bwMode="auto">
          <a:xfrm>
            <a:off x="4602740" y="1946275"/>
            <a:ext cx="4343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sz="2800" dirty="0" smtClean="0">
                <a:latin typeface="AA Amali" pitchFamily="2" charset="0"/>
                <a:cs typeface="Arial" charset="0"/>
              </a:rPr>
              <a:t>by, </a:t>
            </a:r>
            <a:r>
              <a:rPr lang="en-US" sz="2800" dirty="0" err="1" smtClean="0">
                <a:latin typeface="AA Amali" pitchFamily="2" charset="0"/>
                <a:cs typeface="Arial" charset="0"/>
              </a:rPr>
              <a:t>mqcl;ajh</a:t>
            </a:r>
            <a:endParaRPr lang="en-US" sz="2800" dirty="0">
              <a:latin typeface="AA Amali" pitchFamily="2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sz="2800" dirty="0" err="1" smtClean="0">
                <a:latin typeface="AA Amali" pitchFamily="2" charset="0"/>
                <a:cs typeface="Arial" charset="0"/>
              </a:rPr>
              <a:t>yioSkaj</a:t>
            </a:r>
            <a:r>
              <a:rPr lang="en-US" sz="2800" dirty="0" smtClean="0">
                <a:latin typeface="AA Amali" pitchFamily="2" charset="0"/>
                <a:cs typeface="Arial" charset="0"/>
              </a:rPr>
              <a:t>/</a:t>
            </a:r>
            <a:r>
              <a:rPr lang="en-US" sz="2800" dirty="0" err="1" smtClean="0">
                <a:latin typeface="AA Amali" pitchFamily="2" charset="0"/>
                <a:cs typeface="Arial" charset="0"/>
              </a:rPr>
              <a:t>kaf.a</a:t>
            </a:r>
            <a:r>
              <a:rPr lang="en-US" sz="2800" dirty="0" smtClean="0">
                <a:latin typeface="AA Amali" pitchFamily="2" charset="0"/>
                <a:cs typeface="Arial" charset="0"/>
              </a:rPr>
              <a:t>  </a:t>
            </a:r>
            <a:r>
              <a:rPr lang="en-US" sz="2800" dirty="0" err="1" smtClean="0">
                <a:latin typeface="AA Amali" pitchFamily="2" charset="0"/>
                <a:cs typeface="Arial" charset="0"/>
              </a:rPr>
              <a:t>ke.s</a:t>
            </a:r>
            <a:r>
              <a:rPr lang="en-SG" sz="2800" dirty="0" smtClean="0">
                <a:latin typeface="AA Amali"/>
                <a:ea typeface="Calibri"/>
                <a:cs typeface="Times New Roman"/>
              </a:rPr>
              <a:t>à</a:t>
            </a:r>
            <a:r>
              <a:rPr lang="en-US" sz="2800" dirty="0" smtClean="0">
                <a:latin typeface="AA Amali" pitchFamily="2" charset="0"/>
                <a:cs typeface="Arial" charset="0"/>
              </a:rPr>
              <a:t>u</a:t>
            </a:r>
            <a:endParaRPr lang="en-US" sz="2800" dirty="0">
              <a:latin typeface="AA Amali" pitchFamily="2" charset="0"/>
              <a:cs typeface="Arial" charset="0"/>
            </a:endParaRPr>
          </a:p>
        </p:txBody>
      </p:sp>
      <p:sp>
        <p:nvSpPr>
          <p:cNvPr id="80904" name="Text Box 12"/>
          <p:cNvSpPr txBox="1">
            <a:spLocks noChangeArrowheads="1"/>
          </p:cNvSpPr>
          <p:nvPr/>
        </p:nvSpPr>
        <p:spPr bwMode="auto">
          <a:xfrm>
            <a:off x="7467600" y="76200"/>
            <a:ext cx="167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latin typeface="Arial" charset="0"/>
                <a:cs typeface="Arial" charset="0"/>
              </a:rPr>
              <a:t>62, 65, 95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8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8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8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8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8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8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8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8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28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28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2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2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2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2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79F0B857.WAV">
            <a:hlinkClick r:id="" action="ppaction://media"/>
          </p:cNvPr>
          <p:cNvPicPr>
            <a:picLocks noRot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4038600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3200400" cy="762000"/>
          </a:xfrm>
        </p:spPr>
        <p:txBody>
          <a:bodyPr/>
          <a:lstStyle/>
          <a:p>
            <a:pPr eaLnBrk="1" hangingPunct="1"/>
            <a:r>
              <a:rPr lang="en-US" sz="4000" dirty="0" err="1" smtClean="0">
                <a:latin typeface="AA Amali" pitchFamily="2" charset="0"/>
                <a:ea typeface="ＭＳ Ｐゴシック" charset="0"/>
              </a:rPr>
              <a:t>wka;sfhdalia</a:t>
            </a:r>
            <a:r>
              <a:rPr lang="en-US" sz="4000" dirty="0" smtClean="0">
                <a:latin typeface="Arial" charset="0"/>
                <a:ea typeface="ＭＳ Ｐゴシック" charset="0"/>
              </a:rPr>
              <a:t> </a:t>
            </a:r>
            <a:r>
              <a:rPr lang="en-US" sz="4000" dirty="0">
                <a:latin typeface="Arial" charset="0"/>
                <a:ea typeface="ＭＳ Ｐゴシック" charset="0"/>
              </a:rPr>
              <a:t>IV</a:t>
            </a:r>
          </a:p>
        </p:txBody>
      </p:sp>
      <p:pic>
        <p:nvPicPr>
          <p:cNvPr id="82947" name="Picture 4" descr="Ntiochus IV"/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0" y="914400"/>
            <a:ext cx="3055938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3200400" y="304800"/>
            <a:ext cx="5943600" cy="261962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b="1" dirty="0" err="1">
                <a:latin typeface="AA Amali"/>
                <a:ea typeface="Calibri"/>
                <a:cs typeface="Times New Roman"/>
              </a:rPr>
              <a:t>odksfh,a</a:t>
            </a:r>
            <a:r>
              <a:rPr lang="en-SG" b="1" dirty="0">
                <a:latin typeface="AA Amali"/>
                <a:ea typeface="Calibri"/>
                <a:cs typeface="Times New Roman"/>
              </a:rPr>
              <a:t> 11(29)30 ¸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kshu</a:t>
            </a:r>
            <a:r>
              <a:rPr lang="en-SG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ld,fhaoS</a:t>
            </a:r>
            <a:r>
              <a:rPr lang="en-SG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Tyq</a:t>
            </a:r>
            <a:r>
              <a:rPr lang="en-SG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kej</a:t>
            </a:r>
            <a:r>
              <a:rPr lang="en-SG" b="1" dirty="0">
                <a:latin typeface="AA Amali"/>
                <a:ea typeface="Calibri"/>
                <a:cs typeface="Times New Roman"/>
              </a:rPr>
              <a:t>; 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ol</a:t>
            </a:r>
            <a:r>
              <a:rPr lang="en-SG" b="1" dirty="0">
                <a:latin typeface="AA Amali"/>
                <a:ea typeface="Calibri"/>
                <a:cs typeface="Times New Roman"/>
              </a:rPr>
              <a:t>=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Kq</a:t>
            </a:r>
            <a:r>
              <a:rPr lang="en-SG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osYdjg</a:t>
            </a:r>
            <a:r>
              <a:rPr lang="en-SG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tkafkahŠ</a:t>
            </a:r>
            <a:r>
              <a:rPr lang="en-SG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kquq;a</a:t>
            </a:r>
            <a:r>
              <a:rPr lang="en-SG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wka;su</a:t>
            </a:r>
            <a:r>
              <a:rPr lang="en-SG" b="1" dirty="0">
                <a:latin typeface="AA Amali"/>
                <a:ea typeface="Calibri"/>
                <a:cs typeface="Times New Roman"/>
              </a:rPr>
              <a:t> .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uk</a:t>
            </a:r>
            <a:r>
              <a:rPr lang="en-SG" b="1" dirty="0">
                <a:latin typeface="AA Amali"/>
                <a:ea typeface="Calibri"/>
                <a:cs typeface="Times New Roman"/>
              </a:rPr>
              <a:t> m&lt;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uqfjks</a:t>
            </a:r>
            <a:r>
              <a:rPr lang="en-SG" b="1" dirty="0">
                <a:latin typeface="AA Amali"/>
                <a:ea typeface="Calibri"/>
                <a:cs typeface="Times New Roman"/>
              </a:rPr>
              <a:t> .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uk</a:t>
            </a:r>
            <a:r>
              <a:rPr lang="en-SG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fuka</a:t>
            </a:r>
            <a:r>
              <a:rPr lang="en-SG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fkdjkafkah</a:t>
            </a:r>
            <a:r>
              <a:rPr lang="en-SG" b="1" dirty="0">
                <a:latin typeface="AA Amali"/>
                <a:ea typeface="Calibri"/>
                <a:cs typeface="Times New Roman"/>
              </a:rPr>
              <a:t>' 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ulaksido</a:t>
            </a:r>
            <a:r>
              <a:rPr lang="en-SG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ls;a;Sï</a:t>
            </a:r>
            <a:r>
              <a:rPr lang="en-SG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keõ</a:t>
            </a:r>
            <a:r>
              <a:rPr lang="en-SG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Tyqg</a:t>
            </a:r>
            <a:r>
              <a:rPr lang="en-SG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úreoaOj</a:t>
            </a:r>
            <a:r>
              <a:rPr lang="en-SG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tkafkahŠ</a:t>
            </a:r>
            <a:r>
              <a:rPr lang="en-SG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Tyqo</a:t>
            </a:r>
            <a:r>
              <a:rPr lang="en-SG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l,lsrS</a:t>
            </a:r>
            <a:r>
              <a:rPr lang="en-SG" b="1" dirty="0">
                <a:latin typeface="AA Amali"/>
                <a:ea typeface="Calibri"/>
                <a:cs typeface="Times New Roman"/>
              </a:rPr>
              <a:t>" 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yerS</a:t>
            </a:r>
            <a:r>
              <a:rPr lang="en-SG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f.dia</a:t>
            </a:r>
            <a:r>
              <a:rPr lang="en-SG" b="1" dirty="0">
                <a:latin typeface="AA Amali"/>
                <a:ea typeface="Calibri"/>
                <a:cs typeface="Times New Roman"/>
              </a:rPr>
              <a:t>" Y=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oaO</a:t>
            </a:r>
            <a:r>
              <a:rPr lang="en-SG" b="1" dirty="0">
                <a:latin typeface="AA Amali"/>
                <a:ea typeface="Calibri"/>
                <a:cs typeface="Times New Roman"/>
              </a:rPr>
              <a:t> .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súiqug</a:t>
            </a:r>
            <a:r>
              <a:rPr lang="en-SG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úreoaOj</a:t>
            </a:r>
            <a:r>
              <a:rPr lang="en-SG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fldam</a:t>
            </a:r>
            <a:r>
              <a:rPr lang="en-SG" b="1" dirty="0">
                <a:latin typeface="AA Amali"/>
                <a:ea typeface="Calibri"/>
                <a:cs typeface="Times New Roman"/>
              </a:rPr>
              <a:t> ù" ;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udf.a</a:t>
            </a:r>
            <a:r>
              <a:rPr lang="en-SG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leue;a</a:t>
            </a:r>
            <a:r>
              <a:rPr lang="en-SG" b="1" dirty="0">
                <a:latin typeface="AA Amali"/>
                <a:ea typeface="Calibri"/>
                <a:cs typeface="Times New Roman"/>
              </a:rPr>
              <a:t>; 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bIAgfldg</a:t>
            </a:r>
            <a:r>
              <a:rPr lang="en-SG" b="1" dirty="0">
                <a:latin typeface="AA Amali"/>
                <a:ea typeface="Calibri"/>
                <a:cs typeface="Times New Roman"/>
              </a:rPr>
              <a:t>" Y=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oaO</a:t>
            </a:r>
            <a:r>
              <a:rPr lang="en-SG" b="1" dirty="0">
                <a:latin typeface="AA Amali"/>
                <a:ea typeface="Calibri"/>
                <a:cs typeface="Times New Roman"/>
              </a:rPr>
              <a:t> .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súiqu</a:t>
            </a:r>
            <a:r>
              <a:rPr lang="en-SG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w;ayrskakka</a:t>
            </a:r>
            <a:r>
              <a:rPr lang="en-SG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kej</a:t>
            </a:r>
            <a:r>
              <a:rPr lang="en-SG" b="1" dirty="0">
                <a:latin typeface="AA Amali"/>
                <a:ea typeface="Calibri"/>
                <a:cs typeface="Times New Roman"/>
              </a:rPr>
              <a:t>; </a:t>
            </a:r>
            <a:r>
              <a:rPr lang="en-SG" b="1" dirty="0" err="1">
                <a:latin typeface="AA Amali"/>
                <a:ea typeface="Calibri"/>
                <a:cs typeface="Times New Roman"/>
              </a:rPr>
              <a:t>i,lkjd</a:t>
            </a:r>
            <a:r>
              <a:rPr lang="en-SG" b="1" dirty="0">
                <a:latin typeface="AA Amali"/>
                <a:ea typeface="Calibri"/>
                <a:cs typeface="Times New Roman"/>
              </a:rPr>
              <a:t> we;'¶</a:t>
            </a:r>
            <a:endParaRPr lang="en-SG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82949" name="Picture 8" descr="34 Roma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5313" y="4114800"/>
            <a:ext cx="600868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0" name="Picture 10" descr="j021577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9663" y="3762375"/>
            <a:ext cx="2649537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4" name="AutoShape 14"/>
          <p:cNvSpPr>
            <a:spLocks noChangeArrowheads="1"/>
          </p:cNvSpPr>
          <p:nvPr/>
        </p:nvSpPr>
        <p:spPr bwMode="auto">
          <a:xfrm>
            <a:off x="5665440" y="5640288"/>
            <a:ext cx="1066800" cy="381000"/>
          </a:xfrm>
          <a:prstGeom prst="curvedUpArrow">
            <a:avLst>
              <a:gd name="adj1" fmla="val 56000"/>
              <a:gd name="adj2" fmla="val 112000"/>
              <a:gd name="adj3" fmla="val 33333"/>
            </a:avLst>
          </a:prstGeom>
          <a:solidFill>
            <a:schemeClr val="tx1"/>
          </a:solidFill>
          <a:ln w="12700" cap="sq">
            <a:solidFill>
              <a:srgbClr val="BA1236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2952" name="Text Box 15"/>
          <p:cNvSpPr txBox="1">
            <a:spLocks noChangeArrowheads="1"/>
          </p:cNvSpPr>
          <p:nvPr/>
        </p:nvSpPr>
        <p:spPr bwMode="auto">
          <a:xfrm>
            <a:off x="8610600" y="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  <a:cs typeface="Arial" charset="0"/>
              </a:rPr>
              <a:t>65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4925" y="5981700"/>
            <a:ext cx="3148013" cy="831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latin typeface="Arial"/>
                <a:ea typeface="+mn-ea"/>
                <a:cs typeface="Arial"/>
              </a:rPr>
              <a:t>Beitzel</a:t>
            </a:r>
            <a:r>
              <a:rPr lang="en-US" b="1" dirty="0">
                <a:latin typeface="Arial"/>
                <a:ea typeface="+mn-ea"/>
                <a:cs typeface="Arial"/>
              </a:rPr>
              <a:t>, </a:t>
            </a:r>
            <a:br>
              <a:rPr lang="en-US" b="1" dirty="0">
                <a:latin typeface="Arial"/>
                <a:ea typeface="+mn-ea"/>
                <a:cs typeface="Arial"/>
              </a:rPr>
            </a:br>
            <a:r>
              <a:rPr lang="en-US" b="1" dirty="0">
                <a:latin typeface="Arial"/>
                <a:ea typeface="+mn-ea"/>
                <a:cs typeface="Arial"/>
              </a:rPr>
              <a:t>1</a:t>
            </a:r>
            <a:r>
              <a:rPr lang="en-US" b="1" baseline="30000" dirty="0">
                <a:latin typeface="Arial"/>
                <a:ea typeface="+mn-ea"/>
                <a:cs typeface="Arial"/>
              </a:rPr>
              <a:t>st</a:t>
            </a:r>
            <a:r>
              <a:rPr lang="en-US" b="1" dirty="0">
                <a:latin typeface="Arial"/>
                <a:ea typeface="+mn-ea"/>
                <a:cs typeface="Arial"/>
              </a:rPr>
              <a:t> edition, 166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4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3581400" cy="19050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sz="4000" b="1" dirty="0" err="1" smtClean="0">
                <a:solidFill>
                  <a:schemeClr val="tx1"/>
                </a:solidFill>
                <a:effectLst>
                  <a:glow rad="101600">
                    <a:schemeClr val="bg2"/>
                  </a:glow>
                </a:effectLst>
                <a:latin typeface="AA Amali" pitchFamily="2" charset="0"/>
                <a:ea typeface="ＭＳ Ｐゴシック" charset="0"/>
              </a:rPr>
              <a:t>fcrei,u</a:t>
            </a:r>
            <a:r>
              <a:rPr lang="en-US" sz="4000" b="1" dirty="0" smtClean="0">
                <a:solidFill>
                  <a:schemeClr val="tx1"/>
                </a:solidFill>
                <a:effectLst>
                  <a:glow rad="101600">
                    <a:schemeClr val="bg2"/>
                  </a:glow>
                </a:effectLst>
                <a:latin typeface="AA Amali" pitchFamily="2" charset="0"/>
                <a:ea typeface="ＭＳ Ｐゴシック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effectLst>
                  <a:glow rad="101600">
                    <a:schemeClr val="bg2"/>
                  </a:glow>
                </a:effectLst>
                <a:latin typeface="AA Amali" pitchFamily="2" charset="0"/>
                <a:ea typeface="ＭＳ Ｐゴシック" charset="0"/>
              </a:rPr>
              <a:t>iy</a:t>
            </a:r>
            <a:r>
              <a:rPr lang="en-US" sz="4000" b="1" dirty="0" smtClean="0">
                <a:solidFill>
                  <a:schemeClr val="tx1"/>
                </a:solidFill>
                <a:effectLst>
                  <a:glow rad="101600">
                    <a:schemeClr val="bg2"/>
                  </a:glow>
                </a:effectLst>
                <a:latin typeface="Arial" charset="0"/>
                <a:ea typeface="ＭＳ Ｐゴシック" charset="0"/>
              </a:rPr>
              <a:t> </a:t>
            </a:r>
            <a:r>
              <a:rPr lang="en-US" sz="4000" b="1" dirty="0">
                <a:solidFill>
                  <a:schemeClr val="tx1"/>
                </a:solidFill>
                <a:effectLst>
                  <a:glow rad="101600">
                    <a:schemeClr val="bg2"/>
                  </a:glow>
                </a:effectLst>
                <a:latin typeface="AA Amali" pitchFamily="2" charset="0"/>
                <a:ea typeface="ＭＳ Ｐゴシック" charset="0"/>
              </a:rPr>
              <a:t/>
            </a:r>
            <a:br>
              <a:rPr lang="en-US" sz="4000" b="1" dirty="0">
                <a:solidFill>
                  <a:schemeClr val="tx1"/>
                </a:solidFill>
                <a:effectLst>
                  <a:glow rad="101600">
                    <a:schemeClr val="bg2"/>
                  </a:glow>
                </a:effectLst>
                <a:latin typeface="AA Amali" pitchFamily="2" charset="0"/>
                <a:ea typeface="ＭＳ Ｐゴシック" charset="0"/>
              </a:rPr>
            </a:br>
            <a:r>
              <a:rPr lang="en-US" sz="4000" b="1" dirty="0" err="1" smtClean="0">
                <a:solidFill>
                  <a:schemeClr val="tx1"/>
                </a:solidFill>
                <a:effectLst>
                  <a:glow rad="101600">
                    <a:schemeClr val="bg2"/>
                  </a:glow>
                </a:effectLst>
                <a:latin typeface="AA Amali" pitchFamily="2" charset="0"/>
                <a:ea typeface="ＭＳ Ｐゴシック" charset="0"/>
              </a:rPr>
              <a:t>fy</a:t>
            </a:r>
            <a:r>
              <a:rPr lang="en-US" sz="4000" b="1" dirty="0" smtClean="0">
                <a:solidFill>
                  <a:schemeClr val="tx1"/>
                </a:solidFill>
                <a:effectLst>
                  <a:glow rad="101600">
                    <a:schemeClr val="bg2"/>
                  </a:glow>
                </a:effectLst>
                <a:latin typeface="AA Amali" pitchFamily="2" charset="0"/>
                <a:ea typeface="ＭＳ Ｐゴシック" charset="0"/>
              </a:rPr>
              <a:t>&lt;</a:t>
            </a:r>
            <a:r>
              <a:rPr lang="en-US" sz="4000" b="1" dirty="0" err="1" smtClean="0">
                <a:solidFill>
                  <a:schemeClr val="tx1"/>
                </a:solidFill>
                <a:effectLst>
                  <a:glow rad="101600">
                    <a:schemeClr val="bg2"/>
                  </a:glow>
                </a:effectLst>
                <a:latin typeface="AA Amali" pitchFamily="2" charset="0"/>
                <a:ea typeface="ＭＳ Ｐゴシック" charset="0"/>
              </a:rPr>
              <a:t>kslrKh</a:t>
            </a:r>
            <a:endParaRPr lang="en-US" sz="4000" b="1" dirty="0">
              <a:solidFill>
                <a:schemeClr val="tx1"/>
              </a:solidFill>
              <a:effectLst>
                <a:glow rad="101600">
                  <a:schemeClr val="bg2"/>
                </a:glow>
              </a:effectLst>
              <a:latin typeface="AA Amali" pitchFamily="2" charset="0"/>
              <a:ea typeface="ＭＳ Ｐゴシック" charset="0"/>
            </a:endParaRP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74875"/>
            <a:ext cx="3657600" cy="7969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effectLst>
                  <a:glow rad="1016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f</a:t>
            </a:r>
            <a:r>
              <a:rPr lang="en-US" sz="2800" b="1" dirty="0" err="1" smtClean="0">
                <a:effectLst>
                  <a:glow rad="1016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oie</a:t>
            </a:r>
            <a:r>
              <a:rPr lang="en-US" sz="2800" b="1" dirty="0" smtClean="0">
                <a:effectLst>
                  <a:glow rad="1016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 </a:t>
            </a:r>
            <a:r>
              <a:rPr lang="en-US" sz="2800" b="1" dirty="0" smtClean="0">
                <a:effectLst>
                  <a:glow rad="1016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167- 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foie</a:t>
            </a:r>
            <a:r>
              <a:rPr lang="en-US" sz="2800" b="1" dirty="0" smtClean="0">
                <a:effectLst>
                  <a:glow rad="1016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 </a:t>
            </a:r>
            <a:r>
              <a:rPr lang="en-US" sz="2800" b="1" dirty="0">
                <a:effectLst>
                  <a:glow rad="101600">
                    <a:schemeClr val="bg2"/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164</a:t>
            </a:r>
          </a:p>
        </p:txBody>
      </p:sp>
      <p:pic>
        <p:nvPicPr>
          <p:cNvPr id="84995" name="Picture 4" descr="42 Jer O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1963" y="-76200"/>
            <a:ext cx="4948237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1" name="Picture 5" descr="j028895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17526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Text Box 6"/>
          <p:cNvSpPr txBox="1">
            <a:spLocks noChangeArrowheads="1"/>
          </p:cNvSpPr>
          <p:nvPr/>
        </p:nvSpPr>
        <p:spPr bwMode="auto">
          <a:xfrm>
            <a:off x="8458200" y="76200"/>
            <a:ext cx="53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chemeClr val="bg2"/>
                </a:solidFill>
                <a:latin typeface="Arial" charset="0"/>
                <a:cs typeface="Arial" charset="0"/>
              </a:rPr>
              <a:t>65</a:t>
            </a:r>
          </a:p>
        </p:txBody>
      </p:sp>
      <p:pic>
        <p:nvPicPr>
          <p:cNvPr id="126983" name="Picture 7" descr="Torah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3733800"/>
            <a:ext cx="19812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914400" y="3135313"/>
            <a:ext cx="2895600" cy="3886200"/>
            <a:chOff x="576" y="1975"/>
            <a:chExt cx="1824" cy="2448"/>
          </a:xfrm>
        </p:grpSpPr>
        <p:pic>
          <p:nvPicPr>
            <p:cNvPr id="85005" name="Picture 8" descr="menorah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975"/>
              <a:ext cx="1764" cy="2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6987" name="Rectangle 11"/>
            <p:cNvSpPr>
              <a:spLocks noChangeArrowheads="1"/>
            </p:cNvSpPr>
            <p:nvPr/>
          </p:nvSpPr>
          <p:spPr bwMode="auto">
            <a:xfrm>
              <a:off x="576" y="3312"/>
              <a:ext cx="1824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charset="0"/>
                <a:buNone/>
                <a:defRPr/>
              </a:pPr>
              <a:r>
                <a:rPr lang="en-US" sz="3200" b="1" dirty="0" err="1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AA Amali" pitchFamily="2" charset="0"/>
                  <a:cs typeface="Arial" charset="0"/>
                </a:rPr>
                <a:t>myk</a:t>
              </a:r>
              <a:endPara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cs typeface="Arial" charset="0"/>
              </a:endParaRPr>
            </a:p>
          </p:txBody>
        </p:sp>
      </p:grpSp>
      <p:sp>
        <p:nvSpPr>
          <p:cNvPr id="126991" name="AutoShape 15"/>
          <p:cNvSpPr>
            <a:spLocks noChangeArrowheads="1"/>
          </p:cNvSpPr>
          <p:nvPr/>
        </p:nvSpPr>
        <p:spPr bwMode="auto">
          <a:xfrm>
            <a:off x="6553200" y="3962400"/>
            <a:ext cx="1524000" cy="1371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BA1236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4244976" y="762000"/>
            <a:ext cx="4954587" cy="6172200"/>
            <a:chOff x="2674" y="480"/>
            <a:chExt cx="3121" cy="3888"/>
          </a:xfrm>
        </p:grpSpPr>
        <p:pic>
          <p:nvPicPr>
            <p:cNvPr id="85003" name="Picture 9" descr="shaul-hanukkiah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4" y="480"/>
              <a:ext cx="3121" cy="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6988" name="Rectangle 12"/>
            <p:cNvSpPr>
              <a:spLocks noChangeArrowheads="1"/>
            </p:cNvSpPr>
            <p:nvPr/>
          </p:nvSpPr>
          <p:spPr bwMode="auto">
            <a:xfrm>
              <a:off x="3456" y="2544"/>
              <a:ext cx="1824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ctr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charset="0"/>
                <a:buNone/>
                <a:defRPr/>
              </a:pPr>
              <a:r>
                <a:rPr lang="en-US" sz="3200" b="1" dirty="0" err="1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AA Amali" pitchFamily="2" charset="0"/>
                  <a:cs typeface="Arial" charset="0"/>
                </a:rPr>
                <a:t>ykqld</a:t>
              </a:r>
              <a:endPara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cs typeface="Arial" charset="0"/>
              </a:endParaRPr>
            </a:p>
          </p:txBody>
        </p:sp>
      </p:grpSp>
      <p:sp>
        <p:nvSpPr>
          <p:cNvPr id="126986" name="Rectangle 10"/>
          <p:cNvSpPr>
            <a:spLocks noChangeArrowheads="1"/>
          </p:cNvSpPr>
          <p:nvPr/>
        </p:nvSpPr>
        <p:spPr bwMode="auto">
          <a:xfrm>
            <a:off x="4724400" y="5410200"/>
            <a:ext cx="441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en-SG" sz="3200" dirty="0" err="1">
                <a:latin typeface="AA Amali"/>
                <a:ea typeface="Calibri"/>
                <a:cs typeface="Times New Roman"/>
              </a:rPr>
              <a:t>wdf,dalj;a</a:t>
            </a:r>
            <a:r>
              <a:rPr lang="en-SG" sz="3200" dirty="0">
                <a:latin typeface="AA Amali"/>
                <a:ea typeface="Calibri"/>
                <a:cs typeface="Times New Roman"/>
              </a:rPr>
              <a:t> </a:t>
            </a:r>
            <a:r>
              <a:rPr lang="en-SG" sz="3200" dirty="0" err="1">
                <a:latin typeface="AA Amali"/>
                <a:ea typeface="Calibri"/>
                <a:cs typeface="Times New Roman"/>
              </a:rPr>
              <a:t>ux</a:t>
            </a:r>
            <a:r>
              <a:rPr lang="en-SG" sz="3200" dirty="0">
                <a:latin typeface="AA Amali"/>
                <a:ea typeface="Calibri"/>
                <a:cs typeface="Times New Roman"/>
              </a:rPr>
              <a:t>.,</a:t>
            </a:r>
            <a:r>
              <a:rPr lang="en-SG" sz="3200" dirty="0" err="1">
                <a:latin typeface="AA Amali"/>
                <a:ea typeface="Calibri"/>
                <a:cs typeface="Times New Roman"/>
              </a:rPr>
              <a:t>Hh</a:t>
            </a:r>
            <a:endParaRPr lang="en-SG" sz="3200" dirty="0">
              <a:latin typeface="Calibri"/>
              <a:ea typeface="Calibri"/>
              <a:cs typeface="Times New Roman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en-SG" sz="3200" dirty="0">
                <a:latin typeface="AA Amali"/>
                <a:ea typeface="Calibri"/>
                <a:cs typeface="Times New Roman"/>
              </a:rPr>
              <a:t>^</a:t>
            </a:r>
            <a:r>
              <a:rPr lang="en-SG" sz="3200" dirty="0" err="1" smtClean="0">
                <a:latin typeface="AA Amali"/>
                <a:ea typeface="Calibri"/>
                <a:cs typeface="Times New Roman"/>
              </a:rPr>
              <a:t>lemlsrSu</a:t>
            </a:r>
            <a:r>
              <a:rPr lang="en-SG" sz="3200" dirty="0" smtClean="0">
                <a:latin typeface="AA Amali"/>
                <a:ea typeface="Calibri"/>
                <a:cs typeface="Times New Roman"/>
              </a:rPr>
              <a:t>&amp;</a:t>
            </a:r>
            <a:endParaRPr lang="en-SG" sz="3200" dirty="0">
              <a:effectLst/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6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6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build="p"/>
      <p:bldP spid="126991" grpId="0" animBg="1"/>
      <p:bldP spid="126986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315200" cy="1143000"/>
          </a:xfrm>
        </p:spPr>
        <p:txBody>
          <a:bodyPr/>
          <a:lstStyle/>
          <a:p>
            <a:pPr algn="ctr" eaLnBrk="1" hangingPunct="1"/>
            <a:r>
              <a:rPr lang="en-US" sz="4000" dirty="0" smtClean="0">
                <a:latin typeface="AA Amali" pitchFamily="2" charset="0"/>
                <a:ea typeface="ＭＳ Ｐゴシック" charset="0"/>
              </a:rPr>
              <a:t>.</a:t>
            </a:r>
            <a:r>
              <a:rPr lang="en-US" sz="4000" dirty="0" err="1" smtClean="0">
                <a:latin typeface="AA Amali" pitchFamily="2" charset="0"/>
                <a:ea typeface="ＭＳ Ｐゴシック" charset="0"/>
              </a:rPr>
              <a:t>S%la</a:t>
            </a:r>
            <a:r>
              <a:rPr lang="en-US" sz="4000" dirty="0" smtClean="0">
                <a:latin typeface="AA Amali" pitchFamily="2" charset="0"/>
                <a:ea typeface="ＭＳ Ｐゴシック" charset="0"/>
              </a:rPr>
              <a:t> </a:t>
            </a:r>
            <a:r>
              <a:rPr lang="en-US" sz="4000" dirty="0" err="1" smtClean="0">
                <a:latin typeface="AA Amali" pitchFamily="2" charset="0"/>
                <a:ea typeface="ＭＳ Ｐゴシック" charset="0"/>
              </a:rPr>
              <a:t>hq.fha</a:t>
            </a:r>
            <a:r>
              <a:rPr lang="en-US" sz="4000" dirty="0" smtClean="0">
                <a:latin typeface="AA Amali" pitchFamily="2" charset="0"/>
                <a:ea typeface="ＭＳ Ｐゴシック" charset="0"/>
              </a:rPr>
              <a:t> </a:t>
            </a:r>
            <a:r>
              <a:rPr lang="en-US" sz="4000" dirty="0" err="1" smtClean="0">
                <a:latin typeface="AA Amali" pitchFamily="2" charset="0"/>
                <a:ea typeface="ＭＳ Ｐゴシック" charset="0"/>
              </a:rPr>
              <a:t>we;s</a:t>
            </a:r>
            <a:r>
              <a:rPr lang="en-US" sz="4000" dirty="0" smtClean="0">
                <a:latin typeface="AA Amali" pitchFamily="2" charset="0"/>
                <a:ea typeface="ＭＳ Ｐゴシック" charset="0"/>
              </a:rPr>
              <a:t> </a:t>
            </a:r>
            <a:r>
              <a:rPr lang="en-US" sz="4000" dirty="0" err="1" smtClean="0">
                <a:latin typeface="AA Amali" pitchFamily="2" charset="0"/>
                <a:ea typeface="ＭＳ Ｐゴシック" charset="0"/>
              </a:rPr>
              <a:t>jeo</a:t>
            </a:r>
            <a:r>
              <a:rPr lang="en-US" sz="4000" dirty="0" smtClean="0">
                <a:latin typeface="AA Amali" pitchFamily="2" charset="0"/>
                <a:ea typeface="ＭＳ Ｐゴシック" charset="0"/>
              </a:rPr>
              <a:t>.;</a:t>
            </a:r>
            <a:r>
              <a:rPr lang="en-US" sz="4000" dirty="0" err="1" smtClean="0">
                <a:latin typeface="AA Amali" pitchFamily="2" charset="0"/>
                <a:ea typeface="ＭＳ Ｐゴシック" charset="0"/>
              </a:rPr>
              <a:t>alu</a:t>
            </a:r>
            <a:endParaRPr lang="en-US" sz="4000" dirty="0">
              <a:latin typeface="AA Amali" pitchFamily="2" charset="0"/>
              <a:ea typeface="ＭＳ Ｐゴシック" charset="0"/>
            </a:endParaRP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46275"/>
            <a:ext cx="4343400" cy="4114800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1000"/>
              </a:spcAft>
              <a:buClr>
                <a:srgbClr val="00FFFF"/>
              </a:buClr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</a:rPr>
              <a:t>wd.</a:t>
            </a:r>
            <a:r>
              <a:rPr lang="en-SG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/>
                <a:ea typeface="Calibri"/>
                <a:cs typeface="Times New Roman"/>
              </a:rPr>
              <a:t>ñl</a:t>
            </a:r>
            <a:r>
              <a:rPr lang="en-SG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</a:rPr>
              <a:t>ksoyi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A Amali" pitchFamily="2" charset="0"/>
              <a:ea typeface="ＭＳ Ｐゴシック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Clr>
                <a:srgbClr val="00FFFF"/>
              </a:buClr>
            </a:pPr>
            <a:r>
              <a:rPr lang="en-US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</a:rPr>
              <a:t>iekafykafyka</a:t>
            </a:r>
            <a:r>
              <a:rPr lang="en-SG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/>
                <a:ea typeface="Calibri"/>
                <a:cs typeface="Times New Roman"/>
              </a:rPr>
              <a:t>ä%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</a:rPr>
              <a:t>ka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</a:rPr>
              <a:t>ms</a:t>
            </a:r>
            <a:r>
              <a:rPr lang="en-SG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/>
                <a:ea typeface="Calibri"/>
                <a:cs typeface="Times New Roman"/>
              </a:rPr>
              <a:t>ì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</a:rPr>
              <a:t>oSu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</a:rPr>
              <a:t>fy,kSlrKfha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</a:rPr>
              <a:t>iudodkh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A Amali" pitchFamily="2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</a:rPr>
              <a:t>.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</a:rPr>
              <a:t>S%la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</a:rPr>
              <a:t>NdIdj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A Amali" pitchFamily="2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</a:rPr>
              <a:t>fimagqjdcska;h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A Amali" pitchFamily="2" charset="0"/>
              <a:ea typeface="ＭＳ Ｐゴシック" charset="0"/>
            </a:endParaRPr>
          </a:p>
        </p:txBody>
      </p:sp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76200" y="1066800"/>
            <a:ext cx="2946640" cy="658642"/>
          </a:xfrm>
          <a:prstGeom prst="rect">
            <a:avLst/>
          </a:prstGeom>
          <a:solidFill>
            <a:srgbClr val="660066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+mn-ea"/>
                <a:cs typeface="Arial"/>
              </a:rPr>
              <a:t>fgd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+mn-ea"/>
                <a:cs typeface="Arial"/>
              </a:rPr>
              <a:t>,</a:t>
            </a:r>
            <a:r>
              <a:rPr lang="en-SG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/>
                <a:ea typeface="Calibri"/>
                <a:cs typeface="Times New Roman"/>
              </a:rPr>
              <a:t>ñ</a:t>
            </a:r>
            <a:r>
              <a:rPr lang="en-SG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 </a:t>
            </a:r>
            <a:r>
              <a:rPr lang="en-US" sz="3200" b="1" dirty="0" smtClean="0">
                <a:latin typeface="Arial"/>
                <a:ea typeface="+mn-ea"/>
                <a:cs typeface="Arial"/>
              </a:rPr>
              <a:t>(301-198</a:t>
            </a:r>
            <a:r>
              <a:rPr lang="en-US" sz="3200" b="1" dirty="0">
                <a:latin typeface="Arial"/>
                <a:ea typeface="+mn-ea"/>
                <a:cs typeface="Arial"/>
              </a:rPr>
              <a:t>)</a:t>
            </a:r>
          </a:p>
        </p:txBody>
      </p:sp>
      <p:sp>
        <p:nvSpPr>
          <p:cNvPr id="125957" name="Rectangle 5"/>
          <p:cNvSpPr>
            <a:spLocks noChangeArrowheads="1"/>
          </p:cNvSpPr>
          <p:nvPr/>
        </p:nvSpPr>
        <p:spPr bwMode="auto">
          <a:xfrm>
            <a:off x="5053013" y="1825625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-110" charset="2"/>
              <a:buChar char="n"/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4595813" y="1066800"/>
            <a:ext cx="3332964" cy="584775"/>
          </a:xfrm>
          <a:prstGeom prst="rect">
            <a:avLst/>
          </a:prstGeom>
          <a:solidFill>
            <a:srgbClr val="660066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SG" sz="3200" b="1" dirty="0" err="1" smtClean="0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fi,shqisâ</a:t>
            </a:r>
            <a:r>
              <a:rPr lang="en-SG" sz="3200" b="1" dirty="0" smtClean="0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 </a:t>
            </a:r>
            <a:r>
              <a:rPr lang="en-US" sz="3200" b="1" dirty="0" smtClean="0">
                <a:latin typeface="Arial"/>
                <a:ea typeface="+mn-ea"/>
                <a:cs typeface="Arial"/>
              </a:rPr>
              <a:t>(198-143</a:t>
            </a:r>
            <a:r>
              <a:rPr lang="en-US" sz="3200" b="1" dirty="0">
                <a:latin typeface="Arial"/>
                <a:ea typeface="+mn-ea"/>
                <a:cs typeface="Arial"/>
              </a:rPr>
              <a:t>)</a:t>
            </a:r>
          </a:p>
        </p:txBody>
      </p:sp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5105400" y="1946275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-110" charset="2"/>
              <a:buChar char="n"/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25960" name="Rectangle 8"/>
          <p:cNvSpPr>
            <a:spLocks noChangeArrowheads="1"/>
          </p:cNvSpPr>
          <p:nvPr/>
        </p:nvSpPr>
        <p:spPr bwMode="auto">
          <a:xfrm>
            <a:off x="4572000" y="1946275"/>
            <a:ext cx="4343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cs typeface="Arial" charset="0"/>
              </a:rPr>
              <a:t>by&lt;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cs typeface="Arial" charset="0"/>
              </a:rPr>
              <a:t>mqcl;ajh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A Amali" pitchFamily="2" charset="0"/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rgbClr val="00FFFF"/>
              </a:buClr>
              <a:buSzPct val="75000"/>
              <a:buFont typeface="Wingdings" charset="0"/>
              <a:buChar char="n"/>
              <a:defRPr/>
            </a:pPr>
            <a:r>
              <a:rPr lang="en-US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cs typeface="Arial" charset="0"/>
              </a:rPr>
              <a:t>yioSkajrekaf.a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cs typeface="Arial" charset="0"/>
              </a:rPr>
              <a:t>ke.s</a:t>
            </a:r>
            <a:r>
              <a:rPr lang="en-SG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/>
                <a:ea typeface="Calibri"/>
                <a:cs typeface="Times New Roman"/>
              </a:rPr>
              <a:t>à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cs typeface="Arial" charset="0"/>
              </a:rPr>
              <a:t>u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cs typeface="Arial" charset="0"/>
              </a:rPr>
              <a:t>foajud,s.dj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cs typeface="Arial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cs typeface="Arial" charset="0"/>
              </a:rPr>
              <a:t>fl,isu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A Amali" pitchFamily="2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sz="2800" dirty="0" err="1" smtClean="0">
                <a:latin typeface="AA Amali" pitchFamily="2" charset="0"/>
                <a:cs typeface="Arial" charset="0"/>
              </a:rPr>
              <a:t>ul</a:t>
            </a:r>
            <a:r>
              <a:rPr lang="en-SG" sz="2800" dirty="0" smtClean="0">
                <a:latin typeface="AA Amali"/>
                <a:ea typeface="Calibri"/>
                <a:cs typeface="Times New Roman"/>
              </a:rPr>
              <a:t>ì</a:t>
            </a:r>
            <a:r>
              <a:rPr lang="en-US" sz="2800" dirty="0" err="1" smtClean="0">
                <a:latin typeface="AA Amali" pitchFamily="2" charset="0"/>
                <a:cs typeface="Arial" charset="0"/>
              </a:rPr>
              <a:t>jrekaf.a</a:t>
            </a:r>
            <a:r>
              <a:rPr lang="en-US" sz="2800" dirty="0" smtClean="0">
                <a:latin typeface="AA Amali" pitchFamily="2" charset="0"/>
                <a:cs typeface="Arial" charset="0"/>
              </a:rPr>
              <a:t> le/,a,</a:t>
            </a:r>
            <a:endParaRPr lang="en-US" sz="2800" dirty="0">
              <a:latin typeface="AA Amali" pitchFamily="2" charset="0"/>
              <a:cs typeface="Arial" charset="0"/>
            </a:endParaRPr>
          </a:p>
        </p:txBody>
      </p:sp>
      <p:sp>
        <p:nvSpPr>
          <p:cNvPr id="87048" name="Text Box 9"/>
          <p:cNvSpPr txBox="1">
            <a:spLocks noChangeArrowheads="1"/>
          </p:cNvSpPr>
          <p:nvPr/>
        </p:nvSpPr>
        <p:spPr bwMode="auto">
          <a:xfrm>
            <a:off x="7467600" y="76200"/>
            <a:ext cx="152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Arial" charset="0"/>
                <a:cs typeface="Arial" charset="0"/>
              </a:rPr>
              <a:t>62, 65, 95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9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9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9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9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59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59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0"/>
            <a:ext cx="2971800" cy="2057400"/>
          </a:xfrm>
        </p:spPr>
        <p:txBody>
          <a:bodyPr/>
          <a:lstStyle/>
          <a:p>
            <a:pPr algn="ctr" eaLnBrk="1" hangingPunct="1"/>
            <a:r>
              <a:rPr lang="en-US" sz="3200" dirty="0" err="1" smtClean="0">
                <a:latin typeface="AA Amali" pitchFamily="2" charset="0"/>
                <a:ea typeface="ＭＳ Ｐゴシック" charset="0"/>
              </a:rPr>
              <a:t>ul</a:t>
            </a:r>
            <a:r>
              <a:rPr lang="en-SG" sz="3200" dirty="0" err="1" smtClean="0">
                <a:latin typeface="AA Amali"/>
                <a:ea typeface="Calibri"/>
                <a:cs typeface="Times New Roman"/>
              </a:rPr>
              <a:t>ìj</a:t>
            </a:r>
            <a:r>
              <a:rPr lang="en-US" sz="3200" dirty="0" err="1" smtClean="0">
                <a:latin typeface="AA Amali" pitchFamily="2" charset="0"/>
                <a:ea typeface="ＭＳ Ｐゴシック" charset="0"/>
              </a:rPr>
              <a:t>reka</a:t>
            </a:r>
            <a:endParaRPr lang="en-US" sz="3200" dirty="0">
              <a:latin typeface="Arial" charset="0"/>
              <a:ea typeface="ＭＳ Ｐゴシック" charset="0"/>
            </a:endParaRPr>
          </a:p>
        </p:txBody>
      </p:sp>
      <p:pic>
        <p:nvPicPr>
          <p:cNvPr id="93186" name="Picture 4" descr="Weiner Dog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0" r="3499"/>
          <a:stretch>
            <a:fillRect/>
          </a:stretch>
        </p:blipFill>
        <p:spPr bwMode="auto">
          <a:xfrm>
            <a:off x="2743200" y="-171400"/>
            <a:ext cx="624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9" name="Line 5"/>
          <p:cNvSpPr>
            <a:spLocks noChangeShapeType="1"/>
          </p:cNvSpPr>
          <p:nvPr/>
        </p:nvSpPr>
        <p:spPr bwMode="auto">
          <a:xfrm flipH="1">
            <a:off x="4724400" y="990600"/>
            <a:ext cx="838200" cy="381000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3188" name="Text Box 21"/>
          <p:cNvSpPr txBox="1">
            <a:spLocks noChangeArrowheads="1"/>
          </p:cNvSpPr>
          <p:nvPr/>
        </p:nvSpPr>
        <p:spPr bwMode="auto">
          <a:xfrm>
            <a:off x="8458200" y="762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  <a:latin typeface="Arial" charset="0"/>
                <a:cs typeface="Arial" charset="0"/>
              </a:rPr>
              <a:t>68</a:t>
            </a:r>
          </a:p>
        </p:txBody>
      </p:sp>
      <p:sp>
        <p:nvSpPr>
          <p:cNvPr id="93189" name="Rectangle 22"/>
          <p:cNvSpPr>
            <a:spLocks noChangeArrowheads="1"/>
          </p:cNvSpPr>
          <p:nvPr/>
        </p:nvSpPr>
        <p:spPr bwMode="auto">
          <a:xfrm>
            <a:off x="228600" y="2667000"/>
            <a:ext cx="2514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lang="en-US" sz="3200" dirty="0" err="1" smtClean="0">
                <a:latin typeface="AA Amali" pitchFamily="2" charset="0"/>
                <a:cs typeface="Arial" charset="0"/>
              </a:rPr>
              <a:t>m,ia;skfha</a:t>
            </a:r>
            <a:r>
              <a:rPr lang="en-US" sz="3200" dirty="0" smtClean="0">
                <a:latin typeface="AA Amali" pitchFamily="2" charset="0"/>
                <a:cs typeface="Arial" charset="0"/>
              </a:rPr>
              <a:t> </a:t>
            </a:r>
            <a:r>
              <a:rPr lang="en-US" sz="3200" dirty="0" err="1" smtClean="0">
                <a:latin typeface="AA Amali" pitchFamily="2" charset="0"/>
                <a:cs typeface="Arial" charset="0"/>
              </a:rPr>
              <a:t>hqfo</a:t>
            </a:r>
            <a:r>
              <a:rPr lang="en-SG" sz="3200" dirty="0" smtClean="0">
                <a:latin typeface="AA Amali"/>
                <a:ea typeface="Calibri"/>
                <a:cs typeface="Times New Roman"/>
              </a:rPr>
              <a:t>õ</a:t>
            </a:r>
            <a:r>
              <a:rPr lang="en-US" sz="3200" dirty="0" smtClean="0">
                <a:latin typeface="AA Amali" pitchFamily="2" charset="0"/>
                <a:cs typeface="Arial" charset="0"/>
              </a:rPr>
              <a:t> </a:t>
            </a:r>
            <a:r>
              <a:rPr lang="en-US" sz="3200" dirty="0" err="1" smtClean="0">
                <a:latin typeface="AA Amali" pitchFamily="2" charset="0"/>
                <a:cs typeface="Arial" charset="0"/>
              </a:rPr>
              <a:t>md,kfha</a:t>
            </a:r>
            <a:r>
              <a:rPr lang="en-US" sz="3200" dirty="0" smtClean="0">
                <a:latin typeface="AA Amali" pitchFamily="2" charset="0"/>
                <a:cs typeface="Arial" charset="0"/>
              </a:rPr>
              <a:t> </a:t>
            </a:r>
            <a:r>
              <a:rPr lang="en-US" sz="3200" dirty="0" err="1" smtClean="0">
                <a:latin typeface="AA Amali" pitchFamily="2" charset="0"/>
                <a:cs typeface="Arial" charset="0"/>
              </a:rPr>
              <a:t>wjidkh</a:t>
            </a:r>
            <a:r>
              <a:rPr lang="en-US" sz="3200" i="1" dirty="0" smtClean="0">
                <a:latin typeface="Arial" charset="0"/>
                <a:cs typeface="Arial" charset="0"/>
              </a:rPr>
              <a:t>(143-63 </a:t>
            </a:r>
            <a:r>
              <a:rPr lang="en-US" i="1" dirty="0">
                <a:latin typeface="Arial" charset="0"/>
                <a:cs typeface="Arial" charset="0"/>
              </a:rPr>
              <a:t>BC</a:t>
            </a:r>
            <a:r>
              <a:rPr lang="en-US" sz="3200" i="1" dirty="0">
                <a:latin typeface="Arial" charset="0"/>
                <a:cs typeface="Arial" charset="0"/>
              </a:rPr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0" y="152400"/>
            <a:ext cx="2971800" cy="19812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latin typeface="AA Amali" pitchFamily="2" charset="0"/>
                <a:ea typeface="ＭＳ Ｐゴシック" charset="0"/>
              </a:rPr>
              <a:t>m</a:t>
            </a:r>
            <a:r>
              <a:rPr lang="en-US" sz="3600" dirty="0">
                <a:latin typeface="AA Amali" pitchFamily="2" charset="0"/>
                <a:ea typeface="ＭＳ Ｐゴシック" charset="0"/>
              </a:rPr>
              <a:t>&lt;</a:t>
            </a:r>
            <a:r>
              <a:rPr lang="en-US" sz="3600" dirty="0" err="1" smtClean="0">
                <a:latin typeface="AA Amali" pitchFamily="2" charset="0"/>
                <a:ea typeface="ＭＳ Ｐゴシック" charset="0"/>
              </a:rPr>
              <a:t>uq</a:t>
            </a:r>
            <a:r>
              <a:rPr lang="en-US" sz="3600" dirty="0" smtClean="0">
                <a:latin typeface="AA Amali" pitchFamily="2" charset="0"/>
                <a:ea typeface="ＭＳ Ｐゴシック" charset="0"/>
              </a:rPr>
              <a:t> </a:t>
            </a:r>
            <a:r>
              <a:rPr lang="en-US" sz="3600" dirty="0" err="1" smtClean="0">
                <a:latin typeface="AA Amali" pitchFamily="2" charset="0"/>
                <a:ea typeface="ＭＳ Ｐゴシック" charset="0"/>
              </a:rPr>
              <a:t>ul</a:t>
            </a:r>
            <a:r>
              <a:rPr lang="en-SG" sz="3600" dirty="0" smtClean="0">
                <a:latin typeface="AA Amali"/>
                <a:ea typeface="Calibri"/>
                <a:cs typeface="Times New Roman"/>
              </a:rPr>
              <a:t>ì</a:t>
            </a:r>
            <a:r>
              <a:rPr lang="en-US" sz="3600" dirty="0" err="1" smtClean="0">
                <a:latin typeface="AA Amali" pitchFamily="2" charset="0"/>
                <a:ea typeface="ＭＳ Ｐゴシック" charset="0"/>
              </a:rPr>
              <a:t>hdkq</a:t>
            </a:r>
            <a:r>
              <a:rPr lang="en-US" sz="3600" dirty="0" smtClean="0">
                <a:latin typeface="AA Amali" pitchFamily="2" charset="0"/>
                <a:ea typeface="ＭＳ Ｐゴシック" charset="0"/>
              </a:rPr>
              <a:t> le/,a</a:t>
            </a:r>
            <a:r>
              <a:rPr lang="en-US" sz="3600" dirty="0">
                <a:latin typeface="AA Amali" pitchFamily="2" charset="0"/>
                <a:ea typeface="ＭＳ Ｐゴシック" charset="0"/>
              </a:rPr>
              <a:t>,</a:t>
            </a:r>
          </a:p>
        </p:txBody>
      </p:sp>
      <p:pic>
        <p:nvPicPr>
          <p:cNvPr id="89090" name="Picture 4" descr="Maccabean Revol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2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5" descr="Weiner Dog000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20960">
            <a:off x="5715000" y="4340225"/>
            <a:ext cx="350520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9" name="AutoShape 7"/>
          <p:cNvSpPr>
            <a:spLocks noChangeArrowheads="1"/>
          </p:cNvSpPr>
          <p:nvPr/>
        </p:nvSpPr>
        <p:spPr bwMode="auto">
          <a:xfrm>
            <a:off x="0" y="2895600"/>
            <a:ext cx="1600200" cy="1295400"/>
          </a:xfrm>
          <a:prstGeom prst="wedgeRectCallout">
            <a:avLst>
              <a:gd name="adj1" fmla="val 110514"/>
              <a:gd name="adj2" fmla="val 86764"/>
            </a:avLst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r>
              <a:rPr lang="en-US" sz="2000" dirty="0" err="1">
                <a:latin typeface="AA Amali" pitchFamily="2" charset="0"/>
                <a:cs typeface="Arial" charset="0"/>
              </a:rPr>
              <a:t>u</a:t>
            </a:r>
            <a:r>
              <a:rPr lang="en-US" sz="2000" smtClean="0">
                <a:latin typeface="AA Amali" pitchFamily="2" charset="0"/>
                <a:cs typeface="Arial" charset="0"/>
              </a:rPr>
              <a:t>;a;shia</a:t>
            </a:r>
            <a:r>
              <a:rPr lang="en-US" sz="2000" dirty="0" smtClean="0">
                <a:latin typeface="AA Amali" pitchFamily="2" charset="0"/>
                <a:cs typeface="Arial" charset="0"/>
              </a:rPr>
              <a:t> </a:t>
            </a:r>
            <a:r>
              <a:rPr lang="en-US" sz="2000" dirty="0" err="1" smtClean="0">
                <a:latin typeface="AA Amali" pitchFamily="2" charset="0"/>
                <a:cs typeface="Arial" charset="0"/>
              </a:rPr>
              <a:t>hqfoõjka</a:t>
            </a:r>
            <a:r>
              <a:rPr lang="en-US" sz="2000" dirty="0" smtClean="0">
                <a:latin typeface="AA Amali" pitchFamily="2" charset="0"/>
                <a:cs typeface="Arial" charset="0"/>
              </a:rPr>
              <a:t> </a:t>
            </a:r>
            <a:r>
              <a:rPr lang="en-US" sz="2000" dirty="0" err="1" smtClean="0">
                <a:latin typeface="AA Amali" pitchFamily="2" charset="0"/>
                <a:cs typeface="Arial" charset="0"/>
              </a:rPr>
              <a:t>iy</a:t>
            </a:r>
            <a:r>
              <a:rPr lang="en-US" sz="2000" dirty="0" smtClean="0">
                <a:latin typeface="AA Amali" pitchFamily="2" charset="0"/>
                <a:cs typeface="Arial" charset="0"/>
              </a:rPr>
              <a:t> </a:t>
            </a:r>
            <a:r>
              <a:rPr lang="en-US" sz="2000" dirty="0" err="1" smtClean="0">
                <a:latin typeface="AA Amali" pitchFamily="2" charset="0"/>
                <a:cs typeface="Arial" charset="0"/>
              </a:rPr>
              <a:t>ks,Odrska</a:t>
            </a:r>
            <a:r>
              <a:rPr lang="en-US" sz="2000" dirty="0" smtClean="0">
                <a:latin typeface="AA Amali" pitchFamily="2" charset="0"/>
                <a:cs typeface="Arial" charset="0"/>
              </a:rPr>
              <a:t> </a:t>
            </a:r>
            <a:r>
              <a:rPr lang="en-US" sz="2000" dirty="0" err="1" smtClean="0">
                <a:latin typeface="AA Amali" pitchFamily="2" charset="0"/>
                <a:cs typeface="Arial" charset="0"/>
              </a:rPr>
              <a:t>urk</a:t>
            </a:r>
            <a:r>
              <a:rPr lang="en-US" sz="2000" dirty="0" smtClean="0">
                <a:latin typeface="AA Amali" pitchFamily="2" charset="0"/>
                <a:cs typeface="Arial" charset="0"/>
              </a:rPr>
              <a:t> ,</a:t>
            </a:r>
            <a:r>
              <a:rPr lang="en-US" sz="2000" dirty="0" err="1" smtClean="0">
                <a:latin typeface="AA Amali" pitchFamily="2" charset="0"/>
                <a:cs typeface="Arial" charset="0"/>
              </a:rPr>
              <a:t>os</a:t>
            </a:r>
            <a:endParaRPr lang="en-US" sz="2000" dirty="0">
              <a:latin typeface="AA Amali" pitchFamily="2" charset="0"/>
              <a:cs typeface="Arial" charset="0"/>
            </a:endParaRPr>
          </a:p>
        </p:txBody>
      </p:sp>
      <p:sp>
        <p:nvSpPr>
          <p:cNvPr id="100360" name="AutoShape 8"/>
          <p:cNvSpPr>
            <a:spLocks noChangeArrowheads="1"/>
          </p:cNvSpPr>
          <p:nvPr/>
        </p:nvSpPr>
        <p:spPr bwMode="auto">
          <a:xfrm>
            <a:off x="2057400" y="2362200"/>
            <a:ext cx="1866528" cy="1295400"/>
          </a:xfrm>
          <a:prstGeom prst="wedgeRectCallout">
            <a:avLst>
              <a:gd name="adj1" fmla="val 103079"/>
              <a:gd name="adj2" fmla="val 81616"/>
            </a:avLst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sz="2000" dirty="0" err="1">
                <a:latin typeface="AA Amali"/>
                <a:ea typeface="Calibri"/>
                <a:cs typeface="Times New Roman"/>
              </a:rPr>
              <a:t>u;a;shia</a:t>
            </a:r>
            <a:r>
              <a:rPr lang="en-SG" sz="2000" dirty="0">
                <a:latin typeface="AA Amali"/>
                <a:ea typeface="Calibri"/>
                <a:cs typeface="Times New Roman"/>
              </a:rPr>
              <a:t> </a:t>
            </a:r>
            <a:r>
              <a:rPr lang="en-SG" sz="2000" dirty="0" err="1">
                <a:latin typeface="AA Amali"/>
                <a:ea typeface="Calibri"/>
                <a:cs typeface="Times New Roman"/>
              </a:rPr>
              <a:t>iy</a:t>
            </a:r>
            <a:r>
              <a:rPr lang="en-SG" sz="2000" dirty="0">
                <a:latin typeface="AA Amali"/>
                <a:ea typeface="Calibri"/>
                <a:cs typeface="Times New Roman"/>
              </a:rPr>
              <a:t> </a:t>
            </a:r>
            <a:r>
              <a:rPr lang="en-SG" sz="2000" dirty="0" err="1">
                <a:latin typeface="AA Amali"/>
                <a:ea typeface="Calibri"/>
                <a:cs typeface="Times New Roman"/>
              </a:rPr>
              <a:t>Tyqf.a</a:t>
            </a:r>
            <a:r>
              <a:rPr lang="en-SG" sz="2000" dirty="0">
                <a:latin typeface="AA Amali"/>
                <a:ea typeface="Calibri"/>
                <a:cs typeface="Times New Roman"/>
              </a:rPr>
              <a:t> </a:t>
            </a:r>
            <a:r>
              <a:rPr lang="en-SG" sz="2000" dirty="0" err="1">
                <a:latin typeface="AA Amali"/>
                <a:ea typeface="Calibri"/>
                <a:cs typeface="Times New Roman"/>
              </a:rPr>
              <a:t>mq;d</a:t>
            </a:r>
            <a:r>
              <a:rPr lang="en-SG" sz="2000" dirty="0">
                <a:latin typeface="AA Amali"/>
                <a:ea typeface="Calibri"/>
                <a:cs typeface="Times New Roman"/>
              </a:rPr>
              <a:t> </a:t>
            </a:r>
            <a:r>
              <a:rPr lang="en-SG" sz="2000" dirty="0" err="1">
                <a:latin typeface="AA Amali"/>
                <a:ea typeface="Calibri"/>
                <a:cs typeface="Times New Roman"/>
              </a:rPr>
              <a:t>lÿlrhg</a:t>
            </a:r>
            <a:r>
              <a:rPr lang="en-SG" sz="2000" dirty="0">
                <a:latin typeface="AA Amali"/>
                <a:ea typeface="Calibri"/>
                <a:cs typeface="Times New Roman"/>
              </a:rPr>
              <a:t> </a:t>
            </a:r>
            <a:r>
              <a:rPr lang="en-SG" sz="2000" dirty="0" err="1">
                <a:latin typeface="AA Amali"/>
                <a:ea typeface="Calibri"/>
                <a:cs typeface="Times New Roman"/>
              </a:rPr>
              <a:t>m,d</a:t>
            </a:r>
            <a:r>
              <a:rPr lang="en-SG" sz="2000" dirty="0">
                <a:latin typeface="AA Amali"/>
                <a:ea typeface="Calibri"/>
                <a:cs typeface="Times New Roman"/>
              </a:rPr>
              <a:t> .</a:t>
            </a:r>
            <a:r>
              <a:rPr lang="en-SG" sz="2000" dirty="0" err="1">
                <a:latin typeface="AA Amali"/>
                <a:ea typeface="Calibri"/>
                <a:cs typeface="Times New Roman"/>
              </a:rPr>
              <a:t>shd</a:t>
            </a:r>
            <a:endParaRPr lang="en-SG" sz="20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00361" name="AutoShape 9"/>
          <p:cNvSpPr>
            <a:spLocks noChangeArrowheads="1"/>
          </p:cNvSpPr>
          <p:nvPr/>
        </p:nvSpPr>
        <p:spPr bwMode="auto">
          <a:xfrm>
            <a:off x="2438400" y="914400"/>
            <a:ext cx="1600200" cy="1219200"/>
          </a:xfrm>
          <a:prstGeom prst="wedgeRectCallout">
            <a:avLst>
              <a:gd name="adj1" fmla="val 117657"/>
              <a:gd name="adj2" fmla="val 102343"/>
            </a:avLst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r>
              <a:rPr lang="en-US" sz="2000" dirty="0" err="1" smtClean="0">
                <a:latin typeface="AA Amali" pitchFamily="2" charset="0"/>
                <a:cs typeface="Arial" charset="0"/>
              </a:rPr>
              <a:t>hqfo</a:t>
            </a:r>
            <a:r>
              <a:rPr lang="en-SG" sz="2000" dirty="0" smtClean="0">
                <a:latin typeface="AA Amali"/>
                <a:ea typeface="Calibri"/>
                <a:cs typeface="Times New Roman"/>
              </a:rPr>
              <a:t>õ</a:t>
            </a:r>
            <a:r>
              <a:rPr lang="en-US" sz="2000" dirty="0" err="1" smtClean="0">
                <a:latin typeface="AA Amali" pitchFamily="2" charset="0"/>
                <a:cs typeface="Arial" charset="0"/>
              </a:rPr>
              <a:t>jkaf.a</a:t>
            </a:r>
            <a:r>
              <a:rPr lang="en-US" sz="2000" dirty="0" smtClean="0">
                <a:latin typeface="AA Amali" pitchFamily="2" charset="0"/>
                <a:cs typeface="Arial" charset="0"/>
              </a:rPr>
              <a:t> </a:t>
            </a:r>
            <a:r>
              <a:rPr lang="en-US" sz="2000" dirty="0" err="1" smtClean="0">
                <a:latin typeface="AA Amali" pitchFamily="2" charset="0"/>
                <a:cs typeface="Arial" charset="0"/>
              </a:rPr>
              <a:t>mrdch</a:t>
            </a:r>
            <a:r>
              <a:rPr lang="en-US" sz="2000" dirty="0" smtClean="0">
                <a:latin typeface="AA Amali" pitchFamily="2" charset="0"/>
                <a:cs typeface="Arial" charset="0"/>
              </a:rPr>
              <a:t> </a:t>
            </a:r>
            <a:r>
              <a:rPr lang="en-US" sz="2000" dirty="0" err="1" smtClean="0">
                <a:latin typeface="AA Amali" pitchFamily="2" charset="0"/>
                <a:cs typeface="Arial" charset="0"/>
              </a:rPr>
              <a:t>wfmd,qfkarshia</a:t>
            </a:r>
            <a:endParaRPr lang="en-US" sz="2000" dirty="0">
              <a:latin typeface="AA Amali" pitchFamily="2" charset="0"/>
              <a:cs typeface="Arial" charset="0"/>
            </a:endParaRPr>
          </a:p>
        </p:txBody>
      </p:sp>
      <p:sp>
        <p:nvSpPr>
          <p:cNvPr id="100362" name="AutoShape 10"/>
          <p:cNvSpPr>
            <a:spLocks noChangeArrowheads="1"/>
          </p:cNvSpPr>
          <p:nvPr/>
        </p:nvSpPr>
        <p:spPr bwMode="auto">
          <a:xfrm>
            <a:off x="1295400" y="5638800"/>
            <a:ext cx="1600200" cy="1219200"/>
          </a:xfrm>
          <a:prstGeom prst="wedgeRectCallout">
            <a:avLst>
              <a:gd name="adj1" fmla="val 100991"/>
              <a:gd name="adj2" fmla="val -65495"/>
            </a:avLst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sz="2000" dirty="0" err="1">
                <a:latin typeface="AA Amali"/>
                <a:ea typeface="Calibri"/>
                <a:cs typeface="Times New Roman"/>
              </a:rPr>
              <a:t>cqodia</a:t>
            </a:r>
            <a:r>
              <a:rPr lang="en-SG" sz="2000" dirty="0">
                <a:latin typeface="AA Amali"/>
                <a:ea typeface="Calibri"/>
                <a:cs typeface="Times New Roman"/>
              </a:rPr>
              <a:t> </a:t>
            </a:r>
            <a:r>
              <a:rPr lang="en-SG" sz="2000" dirty="0" err="1">
                <a:latin typeface="AA Amali"/>
                <a:ea typeface="Calibri"/>
                <a:cs typeface="Times New Roman"/>
              </a:rPr>
              <a:t>úiska</a:t>
            </a:r>
            <a:r>
              <a:rPr lang="en-SG" sz="2000" dirty="0">
                <a:latin typeface="AA Amali"/>
                <a:ea typeface="Calibri"/>
                <a:cs typeface="Times New Roman"/>
              </a:rPr>
              <a:t> </a:t>
            </a:r>
            <a:r>
              <a:rPr lang="en-SG" sz="2000" dirty="0" err="1">
                <a:latin typeface="AA Amali"/>
                <a:ea typeface="Calibri"/>
                <a:cs typeface="Times New Roman"/>
              </a:rPr>
              <a:t>fiarkajre</a:t>
            </a:r>
            <a:r>
              <a:rPr lang="en-SG" sz="2000" dirty="0">
                <a:latin typeface="AA Amali"/>
                <a:ea typeface="Calibri"/>
                <a:cs typeface="Times New Roman"/>
              </a:rPr>
              <a:t> </a:t>
            </a:r>
            <a:r>
              <a:rPr lang="en-SG" sz="2000" dirty="0" err="1">
                <a:latin typeface="AA Amali"/>
                <a:ea typeface="Calibri"/>
                <a:cs typeface="Times New Roman"/>
              </a:rPr>
              <a:t>mrdo</a:t>
            </a:r>
            <a:r>
              <a:rPr lang="en-SG" sz="2000" dirty="0">
                <a:latin typeface="AA Amali"/>
                <a:ea typeface="Calibri"/>
                <a:cs typeface="Times New Roman"/>
              </a:rPr>
              <a:t> </a:t>
            </a:r>
            <a:r>
              <a:rPr lang="en-SG" sz="2000" dirty="0" err="1">
                <a:latin typeface="AA Amali"/>
                <a:ea typeface="Calibri"/>
                <a:cs typeface="Times New Roman"/>
              </a:rPr>
              <a:t>lsrSu</a:t>
            </a:r>
            <a:endParaRPr lang="en-SG" sz="20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00363" name="AutoShape 11"/>
          <p:cNvSpPr>
            <a:spLocks noChangeArrowheads="1"/>
          </p:cNvSpPr>
          <p:nvPr/>
        </p:nvSpPr>
        <p:spPr bwMode="auto">
          <a:xfrm>
            <a:off x="6172200" y="2133600"/>
            <a:ext cx="1600200" cy="1219200"/>
          </a:xfrm>
          <a:prstGeom prst="wedgeRectCallout">
            <a:avLst>
              <a:gd name="adj1" fmla="val -119148"/>
              <a:gd name="adj2" fmla="val 189713"/>
            </a:avLst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SG" sz="2000" dirty="0" err="1">
                <a:latin typeface="AA Amali"/>
                <a:ea typeface="Calibri"/>
                <a:cs typeface="Times New Roman"/>
              </a:rPr>
              <a:t>cqodia</a:t>
            </a:r>
            <a:r>
              <a:rPr lang="en-SG" sz="2000" dirty="0">
                <a:latin typeface="AA Amali"/>
                <a:ea typeface="Calibri"/>
                <a:cs typeface="Times New Roman"/>
              </a:rPr>
              <a:t> </a:t>
            </a:r>
            <a:r>
              <a:rPr lang="en-SG" sz="2000" dirty="0" err="1">
                <a:latin typeface="AA Amali"/>
                <a:ea typeface="Calibri"/>
                <a:cs typeface="Times New Roman"/>
              </a:rPr>
              <a:t>úiska</a:t>
            </a:r>
            <a:r>
              <a:rPr lang="en-SG" sz="2000" dirty="0">
                <a:latin typeface="AA Amali"/>
                <a:ea typeface="Calibri"/>
                <a:cs typeface="Times New Roman"/>
              </a:rPr>
              <a:t> </a:t>
            </a:r>
            <a:r>
              <a:rPr lang="en-SG" sz="2000" dirty="0" err="1">
                <a:latin typeface="AA Amali"/>
                <a:ea typeface="Calibri"/>
                <a:cs typeface="Times New Roman"/>
              </a:rPr>
              <a:t>isrshkajreka</a:t>
            </a:r>
            <a:r>
              <a:rPr lang="en-SG" sz="2000" dirty="0">
                <a:latin typeface="AA Amali"/>
                <a:ea typeface="Calibri"/>
                <a:cs typeface="Times New Roman"/>
              </a:rPr>
              <a:t> </a:t>
            </a:r>
            <a:r>
              <a:rPr lang="en-SG" sz="2000" dirty="0" err="1">
                <a:latin typeface="AA Amali"/>
                <a:ea typeface="Calibri"/>
                <a:cs typeface="Times New Roman"/>
              </a:rPr>
              <a:t>wdl%uKh</a:t>
            </a:r>
            <a:r>
              <a:rPr lang="en-SG" sz="2000" dirty="0">
                <a:latin typeface="AA Amali"/>
                <a:ea typeface="Calibri"/>
                <a:cs typeface="Times New Roman"/>
              </a:rPr>
              <a:t> </a:t>
            </a:r>
            <a:r>
              <a:rPr lang="en-SG" sz="2000" dirty="0" err="1">
                <a:latin typeface="AA Amali"/>
                <a:ea typeface="Calibri"/>
                <a:cs typeface="Times New Roman"/>
              </a:rPr>
              <a:t>lsrSu</a:t>
            </a:r>
            <a:endParaRPr lang="en-SG" sz="20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89097" name="Text Box 12"/>
          <p:cNvSpPr txBox="1">
            <a:spLocks noChangeArrowheads="1"/>
          </p:cNvSpPr>
          <p:nvPr/>
        </p:nvSpPr>
        <p:spPr bwMode="auto">
          <a:xfrm>
            <a:off x="8458200" y="76200"/>
            <a:ext cx="53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Arial" charset="0"/>
                <a:cs typeface="Arial" charset="0"/>
              </a:rPr>
              <a:t>66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0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0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0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0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0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9" grpId="0" animBg="1"/>
      <p:bldP spid="100360" grpId="0" animBg="1"/>
      <p:bldP spid="100361" grpId="0" animBg="1"/>
      <p:bldP spid="100362" grpId="0" animBg="1"/>
      <p:bldP spid="10036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7" name="Group 6"/>
          <p:cNvGrpSpPr>
            <a:grpSpLocks/>
          </p:cNvGrpSpPr>
          <p:nvPr/>
        </p:nvGrpSpPr>
        <p:grpSpPr bwMode="auto">
          <a:xfrm>
            <a:off x="0" y="228600"/>
            <a:ext cx="9144000" cy="5595938"/>
            <a:chOff x="-1043" y="-1233"/>
            <a:chExt cx="7619" cy="5766"/>
          </a:xfrm>
        </p:grpSpPr>
        <p:pic>
          <p:nvPicPr>
            <p:cNvPr id="91142" name="Picture 4" descr="Maccabeus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8" y="-213"/>
              <a:ext cx="5028" cy="4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43" name="Picture 5" descr="Maccabeus000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74" y="-202"/>
              <a:ext cx="4689" cy="2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rgbClr val="FFFF00"/>
          </a:solidFill>
        </p:spPr>
        <p:txBody>
          <a:bodyPr/>
          <a:lstStyle/>
          <a:p>
            <a:pPr algn="ctr" eaLnBrk="1" hangingPunct="1"/>
            <a:r>
              <a:rPr lang="en-US" sz="5400" b="1" dirty="0" err="1">
                <a:solidFill>
                  <a:srgbClr val="000099"/>
                </a:solidFill>
                <a:latin typeface="AA Amali" pitchFamily="2" charset="0"/>
                <a:ea typeface="ＭＳ Ｐゴシック" charset="0"/>
              </a:rPr>
              <a:t>f</a:t>
            </a:r>
            <a:r>
              <a:rPr lang="en-US" sz="5400" b="1" dirty="0" err="1" smtClean="0">
                <a:solidFill>
                  <a:srgbClr val="000099"/>
                </a:solidFill>
                <a:latin typeface="AA Amali" pitchFamily="2" charset="0"/>
                <a:ea typeface="ＭＳ Ｐゴシック" charset="0"/>
              </a:rPr>
              <a:t>yfrdkays</a:t>
            </a:r>
            <a:r>
              <a:rPr lang="en-US" sz="5400" b="1" dirty="0" smtClean="0">
                <a:solidFill>
                  <a:srgbClr val="000099"/>
                </a:solidFill>
                <a:latin typeface="AA Amali" pitchFamily="2" charset="0"/>
                <a:ea typeface="ＭＳ Ｐゴシック" charset="0"/>
              </a:rPr>
              <a:t> </a:t>
            </a:r>
            <a:r>
              <a:rPr lang="en-US" sz="5400" b="1" dirty="0" err="1" smtClean="0">
                <a:solidFill>
                  <a:srgbClr val="000099"/>
                </a:solidFill>
                <a:latin typeface="AA Amali" pitchFamily="2" charset="0"/>
                <a:ea typeface="ＭＳ Ｐゴシック" charset="0"/>
              </a:rPr>
              <a:t>hqoaOh</a:t>
            </a:r>
            <a:endParaRPr lang="en-US" sz="5400" b="1" dirty="0">
              <a:solidFill>
                <a:srgbClr val="000099"/>
              </a:solidFill>
              <a:latin typeface="AA Amali" pitchFamily="2" charset="0"/>
              <a:ea typeface="ＭＳ Ｐゴシック" charset="0"/>
            </a:endParaRPr>
          </a:p>
        </p:txBody>
      </p:sp>
      <p:sp>
        <p:nvSpPr>
          <p:cNvPr id="91139" name="Text Box 7"/>
          <p:cNvSpPr txBox="1">
            <a:spLocks noChangeArrowheads="1"/>
          </p:cNvSpPr>
          <p:nvPr/>
        </p:nvSpPr>
        <p:spPr bwMode="auto">
          <a:xfrm>
            <a:off x="0" y="4800600"/>
            <a:ext cx="3216275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err="1" smtClean="0">
                <a:latin typeface="AA Amali" pitchFamily="2" charset="0"/>
                <a:cs typeface="Arial" charset="0"/>
              </a:rPr>
              <a:t>ul</a:t>
            </a:r>
            <a:r>
              <a:rPr lang="en-SG" sz="3200" dirty="0" smtClean="0">
                <a:latin typeface="AA Amali"/>
                <a:ea typeface="Calibri"/>
                <a:cs typeface="Times New Roman"/>
              </a:rPr>
              <a:t>ì</a:t>
            </a:r>
            <a:r>
              <a:rPr lang="en-US" sz="3200" dirty="0" smtClean="0">
                <a:latin typeface="AA Amali" pitchFamily="2" charset="0"/>
                <a:cs typeface="Arial" charset="0"/>
              </a:rPr>
              <a:t> </a:t>
            </a:r>
            <a:r>
              <a:rPr lang="en-US" sz="3200" dirty="0" err="1" smtClean="0">
                <a:latin typeface="AA Amali" pitchFamily="2" charset="0"/>
                <a:cs typeface="Arial" charset="0"/>
              </a:rPr>
              <a:t>lere,af,a</a:t>
            </a:r>
            <a:r>
              <a:rPr lang="en-US" sz="3200" dirty="0" smtClean="0">
                <a:latin typeface="AA Amali" pitchFamily="2" charset="0"/>
                <a:cs typeface="Arial" charset="0"/>
              </a:rPr>
              <a:t> </a:t>
            </a:r>
            <a:r>
              <a:rPr lang="en-US" sz="3200" dirty="0" err="1" smtClean="0">
                <a:latin typeface="AA Amali" pitchFamily="2" charset="0"/>
                <a:cs typeface="Arial" charset="0"/>
              </a:rPr>
              <a:t>wdr</a:t>
            </a:r>
            <a:r>
              <a:rPr lang="en-SG" sz="3200" dirty="0" smtClean="0">
                <a:latin typeface="AA Amali"/>
                <a:ea typeface="Calibri"/>
                <a:cs typeface="Times New Roman"/>
              </a:rPr>
              <a:t>ï</a:t>
            </a:r>
            <a:r>
              <a:rPr lang="en-US" sz="3200" dirty="0" err="1" smtClean="0">
                <a:latin typeface="AA Amali" pitchFamily="2" charset="0"/>
                <a:cs typeface="Arial" charset="0"/>
              </a:rPr>
              <a:t>Nh</a:t>
            </a:r>
            <a:endParaRPr lang="en-US" sz="3200" dirty="0">
              <a:latin typeface="AA Amali" pitchFamily="2" charset="0"/>
              <a:cs typeface="Arial" charset="0"/>
            </a:endParaRPr>
          </a:p>
        </p:txBody>
      </p:sp>
      <p:sp>
        <p:nvSpPr>
          <p:cNvPr id="91140" name="AutoShape 8"/>
          <p:cNvSpPr>
            <a:spLocks noChangeArrowheads="1"/>
          </p:cNvSpPr>
          <p:nvPr/>
        </p:nvSpPr>
        <p:spPr bwMode="auto">
          <a:xfrm>
            <a:off x="0" y="2590800"/>
            <a:ext cx="2514600" cy="2286000"/>
          </a:xfrm>
          <a:prstGeom prst="rtTriangl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1141" name="AutoShape 9"/>
          <p:cNvSpPr>
            <a:spLocks noChangeArrowheads="1"/>
          </p:cNvSpPr>
          <p:nvPr/>
        </p:nvSpPr>
        <p:spPr bwMode="auto">
          <a:xfrm flipH="1">
            <a:off x="5334000" y="2438400"/>
            <a:ext cx="3810000" cy="3429000"/>
          </a:xfrm>
          <a:prstGeom prst="rtTriangl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315200" cy="1143000"/>
          </a:xfrm>
        </p:spPr>
        <p:txBody>
          <a:bodyPr/>
          <a:lstStyle/>
          <a:p>
            <a:pPr algn="ctr" eaLnBrk="1" hangingPunct="1"/>
            <a:r>
              <a:rPr lang="en-US" sz="4000" dirty="0" smtClean="0">
                <a:solidFill>
                  <a:srgbClr val="00FFFF"/>
                </a:solidFill>
                <a:latin typeface="AA Amali" pitchFamily="2" charset="0"/>
                <a:ea typeface="ＭＳ Ｐゴシック" charset="0"/>
              </a:rPr>
              <a:t>.</a:t>
            </a:r>
            <a:r>
              <a:rPr lang="en-US" sz="4000" dirty="0" err="1" smtClean="0">
                <a:solidFill>
                  <a:srgbClr val="00FFFF"/>
                </a:solidFill>
                <a:latin typeface="AA Amali" pitchFamily="2" charset="0"/>
                <a:ea typeface="ＭＳ Ｐゴシック" charset="0"/>
              </a:rPr>
              <a:t>S%la</a:t>
            </a:r>
            <a:r>
              <a:rPr lang="en-US" sz="4000" dirty="0" smtClean="0">
                <a:solidFill>
                  <a:srgbClr val="00FFFF"/>
                </a:solidFill>
                <a:latin typeface="AA Amali" pitchFamily="2" charset="0"/>
                <a:ea typeface="ＭＳ Ｐゴシック" charset="0"/>
              </a:rPr>
              <a:t> </a:t>
            </a:r>
            <a:r>
              <a:rPr lang="en-US" sz="4000" dirty="0" err="1">
                <a:solidFill>
                  <a:srgbClr val="00FFFF"/>
                </a:solidFill>
                <a:latin typeface="AA Amali" pitchFamily="2" charset="0"/>
                <a:ea typeface="ＭＳ Ｐゴシック" charset="0"/>
              </a:rPr>
              <a:t>hq.fha</a:t>
            </a:r>
            <a:r>
              <a:rPr lang="en-US" sz="4000" dirty="0">
                <a:solidFill>
                  <a:srgbClr val="00FFFF"/>
                </a:solidFill>
                <a:latin typeface="AA Amali" pitchFamily="2" charset="0"/>
                <a:ea typeface="ＭＳ Ｐゴシック" charset="0"/>
              </a:rPr>
              <a:t> </a:t>
            </a:r>
            <a:r>
              <a:rPr lang="en-US" sz="4000" dirty="0" err="1">
                <a:solidFill>
                  <a:srgbClr val="00FFFF"/>
                </a:solidFill>
                <a:latin typeface="AA Amali" pitchFamily="2" charset="0"/>
                <a:ea typeface="ＭＳ Ｐゴシック" charset="0"/>
              </a:rPr>
              <a:t>we;s</a:t>
            </a:r>
            <a:r>
              <a:rPr lang="en-US" sz="4000" dirty="0">
                <a:solidFill>
                  <a:srgbClr val="00FFFF"/>
                </a:solidFill>
                <a:latin typeface="AA Amali" pitchFamily="2" charset="0"/>
                <a:ea typeface="ＭＳ Ｐゴシック" charset="0"/>
              </a:rPr>
              <a:t> </a:t>
            </a:r>
            <a:r>
              <a:rPr lang="en-US" sz="4000" dirty="0" err="1">
                <a:solidFill>
                  <a:srgbClr val="00FFFF"/>
                </a:solidFill>
                <a:latin typeface="AA Amali" pitchFamily="2" charset="0"/>
                <a:ea typeface="ＭＳ Ｐゴシック" charset="0"/>
              </a:rPr>
              <a:t>jeo</a:t>
            </a:r>
            <a:r>
              <a:rPr lang="en-US" sz="4000" dirty="0">
                <a:solidFill>
                  <a:srgbClr val="00FFFF"/>
                </a:solidFill>
                <a:latin typeface="AA Amali" pitchFamily="2" charset="0"/>
                <a:ea typeface="ＭＳ Ｐゴシック" charset="0"/>
              </a:rPr>
              <a:t>.;</a:t>
            </a:r>
            <a:r>
              <a:rPr lang="en-US" sz="4000" dirty="0" err="1">
                <a:solidFill>
                  <a:srgbClr val="00FFFF"/>
                </a:solidFill>
                <a:latin typeface="AA Amali" pitchFamily="2" charset="0"/>
                <a:ea typeface="ＭＳ Ｐゴシック" charset="0"/>
              </a:rPr>
              <a:t>alu</a:t>
            </a:r>
            <a:endParaRPr lang="en-US" sz="4000" b="1" dirty="0">
              <a:latin typeface="Arial" charset="0"/>
              <a:ea typeface="ＭＳ Ｐゴシック" charset="0"/>
            </a:endParaRP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20023"/>
            <a:ext cx="4343400" cy="4114800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1000"/>
              </a:spcAft>
              <a:buClr>
                <a:srgbClr val="00FFFF"/>
              </a:buClr>
            </a:pPr>
            <a:r>
              <a:rPr lang="en-US" dirty="0">
                <a:solidFill>
                  <a:srgbClr val="FFFFFF"/>
                </a:solidFill>
                <a:effectLst/>
                <a:latin typeface="AA Amali" pitchFamily="2" charset="0"/>
                <a:ea typeface="ＭＳ Ｐゴシック" charset="0"/>
              </a:rPr>
              <a:t>wd.</a:t>
            </a:r>
            <a:r>
              <a:rPr lang="en-SG" dirty="0" err="1">
                <a:solidFill>
                  <a:srgbClr val="FFFFFF"/>
                </a:solidFill>
                <a:effectLst/>
                <a:latin typeface="AA Amali"/>
                <a:ea typeface="Calibri"/>
                <a:cs typeface="Times New Roman"/>
              </a:rPr>
              <a:t>ñl</a:t>
            </a:r>
            <a:r>
              <a:rPr lang="en-SG" dirty="0">
                <a:solidFill>
                  <a:srgbClr val="FFFFFF"/>
                </a:solidFill>
                <a:effectLst/>
                <a:latin typeface="Calibri"/>
                <a:ea typeface="Calibri"/>
                <a:cs typeface="Times New Roman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AA Amali" pitchFamily="2" charset="0"/>
                <a:ea typeface="ＭＳ Ｐゴシック" charset="0"/>
              </a:rPr>
              <a:t>ksoyi</a:t>
            </a:r>
            <a:endParaRPr lang="en-US" dirty="0">
              <a:solidFill>
                <a:srgbClr val="FFFFFF"/>
              </a:solidFill>
              <a:effectLst/>
              <a:latin typeface="AA Amali" pitchFamily="2" charset="0"/>
              <a:ea typeface="ＭＳ Ｐゴシック" charset="0"/>
            </a:endParaRPr>
          </a:p>
          <a:p>
            <a:pPr lvl="0" eaLnBrk="1" hangingPunct="1">
              <a:buClr>
                <a:srgbClr val="00FFFF"/>
              </a:buClr>
              <a:defRPr/>
            </a:pPr>
            <a:r>
              <a:rPr lang="en-US" dirty="0" err="1" smtClean="0">
                <a:solidFill>
                  <a:srgbClr val="FFFFFF"/>
                </a:solidFill>
                <a:effectLst/>
                <a:latin typeface="AA Amali" pitchFamily="2" charset="0"/>
                <a:ea typeface="ＭＳ Ｐゴシック" charset="0"/>
              </a:rPr>
              <a:t>iekafykavszkays</a:t>
            </a:r>
            <a:r>
              <a:rPr lang="en-US" dirty="0" smtClean="0">
                <a:solidFill>
                  <a:srgbClr val="FFFFFF"/>
                </a:solidFill>
                <a:effectLst/>
                <a:latin typeface="AA Amali" pitchFamily="2" charset="0"/>
                <a:ea typeface="ＭＳ Ｐゴシック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AA Amali" pitchFamily="2" charset="0"/>
                <a:ea typeface="ＭＳ Ｐゴシック" charset="0"/>
              </a:rPr>
              <a:t>ke.sgsu</a:t>
            </a:r>
            <a:endParaRPr lang="en-US" dirty="0">
              <a:solidFill>
                <a:srgbClr val="FFFFFF"/>
              </a:solidFill>
              <a:effectLst/>
              <a:latin typeface="AA Amali" pitchFamily="2" charset="0"/>
              <a:ea typeface="ＭＳ Ｐゴシック" charset="0"/>
            </a:endParaRPr>
          </a:p>
          <a:p>
            <a:pPr lvl="0" eaLnBrk="1" hangingPunct="1">
              <a:buClr>
                <a:srgbClr val="00FFFF"/>
              </a:buClr>
              <a:defRPr/>
            </a:pPr>
            <a:r>
              <a:rPr lang="en-US" dirty="0" err="1" smtClean="0">
                <a:solidFill>
                  <a:srgbClr val="FFFFFF"/>
                </a:solidFill>
                <a:effectLst/>
                <a:latin typeface="AA Amali" pitchFamily="2" charset="0"/>
                <a:ea typeface="ＭＳ Ｐゴシック" charset="0"/>
              </a:rPr>
              <a:t>fy,kSlrKfha</a:t>
            </a:r>
            <a:r>
              <a:rPr lang="en-US" dirty="0" smtClean="0">
                <a:solidFill>
                  <a:srgbClr val="FFFFFF"/>
                </a:solidFill>
                <a:effectLst/>
                <a:latin typeface="AA Amali" pitchFamily="2" charset="0"/>
                <a:ea typeface="ＭＳ Ｐゴシック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AA Amali" pitchFamily="2" charset="0"/>
                <a:ea typeface="ＭＳ Ｐゴシック" charset="0"/>
              </a:rPr>
              <a:t>iudodkh</a:t>
            </a:r>
            <a:endParaRPr lang="en-US" dirty="0">
              <a:solidFill>
                <a:srgbClr val="FFFFFF"/>
              </a:solidFill>
              <a:effectLst/>
              <a:latin typeface="AA Amali" pitchFamily="2" charset="0"/>
              <a:ea typeface="ＭＳ Ｐゴシック" charset="0"/>
            </a:endParaRPr>
          </a:p>
          <a:p>
            <a:pPr lvl="0" eaLnBrk="1" hangingPunct="1">
              <a:buClr>
                <a:srgbClr val="00FFFF"/>
              </a:buClr>
              <a:defRPr/>
            </a:pPr>
            <a:r>
              <a:rPr lang="en-US" dirty="0" smtClean="0">
                <a:solidFill>
                  <a:srgbClr val="FFFFFF"/>
                </a:solidFill>
                <a:effectLst/>
                <a:latin typeface="AA Amali" pitchFamily="2" charset="0"/>
                <a:ea typeface="ＭＳ Ｐゴシック" charset="0"/>
              </a:rPr>
              <a:t>.%Sla </a:t>
            </a:r>
            <a:r>
              <a:rPr lang="en-US" dirty="0" err="1">
                <a:solidFill>
                  <a:srgbClr val="FFFFFF"/>
                </a:solidFill>
                <a:effectLst/>
                <a:latin typeface="AA Amali" pitchFamily="2" charset="0"/>
                <a:ea typeface="ＭＳ Ｐゴシック" charset="0"/>
              </a:rPr>
              <a:t>NdIdj</a:t>
            </a:r>
            <a:endParaRPr lang="en-US" dirty="0">
              <a:solidFill>
                <a:srgbClr val="FFFFFF"/>
              </a:solidFill>
              <a:effectLst/>
              <a:latin typeface="AA Amali" pitchFamily="2" charset="0"/>
              <a:ea typeface="ＭＳ Ｐゴシック" charset="0"/>
            </a:endParaRPr>
          </a:p>
          <a:p>
            <a:pPr lvl="0" eaLnBrk="1" hangingPunct="1">
              <a:buClr>
                <a:srgbClr val="00FFFF"/>
              </a:buClr>
              <a:defRPr/>
            </a:pPr>
            <a:r>
              <a:rPr lang="en-US" dirty="0" err="1" smtClean="0">
                <a:solidFill>
                  <a:srgbClr val="FFFFFF"/>
                </a:solidFill>
                <a:effectLst/>
                <a:latin typeface="AA Amali" pitchFamily="2" charset="0"/>
                <a:ea typeface="ＭＳ Ｐゴシック" charset="0"/>
              </a:rPr>
              <a:t>fimagqjdcska;h</a:t>
            </a:r>
            <a:endParaRPr lang="en-US" dirty="0">
              <a:solidFill>
                <a:srgbClr val="FFFFFF"/>
              </a:solidFill>
              <a:effectLst/>
              <a:latin typeface="AA Amali" pitchFamily="2" charset="0"/>
              <a:ea typeface="ＭＳ Ｐゴシック" charset="0"/>
            </a:endParaRP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76200" y="1066800"/>
            <a:ext cx="3584636" cy="584775"/>
          </a:xfrm>
          <a:prstGeom prst="rect">
            <a:avLst/>
          </a:prstGeom>
          <a:solidFill>
            <a:srgbClr val="660066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 smtClean="0">
                <a:latin typeface="AA Amali" pitchFamily="2" charset="0"/>
                <a:ea typeface="+mn-ea"/>
                <a:cs typeface="Arial"/>
              </a:rPr>
              <a:t>mafgdfuhsla</a:t>
            </a:r>
            <a:r>
              <a:rPr lang="en-US" sz="3200" b="1" dirty="0" smtClean="0">
                <a:latin typeface="Arial"/>
                <a:ea typeface="+mn-ea"/>
                <a:cs typeface="Arial"/>
              </a:rPr>
              <a:t> </a:t>
            </a:r>
            <a:r>
              <a:rPr lang="en-US" sz="3200" b="1" dirty="0">
                <a:latin typeface="Arial"/>
                <a:ea typeface="+mn-ea"/>
                <a:cs typeface="Arial"/>
              </a:rPr>
              <a:t>(301-198)</a:t>
            </a:r>
          </a:p>
        </p:txBody>
      </p:sp>
      <p:sp>
        <p:nvSpPr>
          <p:cNvPr id="133125" name="Rectangle 5"/>
          <p:cNvSpPr>
            <a:spLocks noChangeArrowheads="1"/>
          </p:cNvSpPr>
          <p:nvPr/>
        </p:nvSpPr>
        <p:spPr bwMode="auto">
          <a:xfrm>
            <a:off x="5053013" y="1825625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-110" charset="2"/>
              <a:buChar char="n"/>
              <a:defRPr/>
            </a:pP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4595813" y="1066800"/>
            <a:ext cx="3321743" cy="584775"/>
          </a:xfrm>
          <a:prstGeom prst="rect">
            <a:avLst/>
          </a:prstGeom>
          <a:solidFill>
            <a:srgbClr val="660066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SG" sz="3200" b="1" dirty="0" err="1">
                <a:solidFill>
                  <a:srgbClr val="FFFFFF"/>
                </a:solidFill>
                <a:latin typeface="AA Amali"/>
                <a:ea typeface="Calibri"/>
                <a:cs typeface="Times New Roman"/>
              </a:rPr>
              <a:t>fi,shqisâ</a:t>
            </a:r>
            <a:r>
              <a:rPr lang="en-US" sz="3200" b="1" dirty="0" smtClean="0">
                <a:latin typeface="Arial"/>
                <a:ea typeface="+mn-ea"/>
                <a:cs typeface="Arial"/>
              </a:rPr>
              <a:t> </a:t>
            </a:r>
            <a:r>
              <a:rPr lang="en-US" sz="3200" b="1" dirty="0">
                <a:latin typeface="Arial"/>
                <a:ea typeface="+mn-ea"/>
                <a:cs typeface="Arial"/>
              </a:rPr>
              <a:t>(198-143)</a:t>
            </a:r>
          </a:p>
        </p:txBody>
      </p:sp>
      <p:sp>
        <p:nvSpPr>
          <p:cNvPr id="133127" name="Rectangle 7"/>
          <p:cNvSpPr>
            <a:spLocks noChangeArrowheads="1"/>
          </p:cNvSpPr>
          <p:nvPr/>
        </p:nvSpPr>
        <p:spPr bwMode="auto">
          <a:xfrm>
            <a:off x="5105400" y="1946275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-110" charset="2"/>
              <a:buChar char="n"/>
              <a:defRPr/>
            </a:pP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33128" name="Rectangle 8"/>
          <p:cNvSpPr>
            <a:spLocks noChangeArrowheads="1"/>
          </p:cNvSpPr>
          <p:nvPr/>
        </p:nvSpPr>
        <p:spPr bwMode="auto">
          <a:xfrm>
            <a:off x="4572000" y="1946275"/>
            <a:ext cx="4343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lvl="0" indent="-342900">
              <a:spcBef>
                <a:spcPct val="20000"/>
              </a:spcBef>
              <a:buClr>
                <a:srgbClr val="00FFFF"/>
              </a:buClr>
              <a:buSzPct val="75000"/>
              <a:buFont typeface="Wingdings" charset="0"/>
              <a:buChar char="n"/>
              <a:defRPr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cs typeface="Arial" charset="0"/>
              </a:rPr>
              <a:t>by&lt;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cs typeface="Arial" charset="0"/>
              </a:rPr>
              <a:t>mqcl;ajh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A Amali" pitchFamily="2" charset="0"/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rgbClr val="00FFFF"/>
              </a:buClr>
              <a:buSzPct val="75000"/>
              <a:buFont typeface="Wingdings" charset="0"/>
              <a:buChar char="n"/>
              <a:defRPr/>
            </a:pP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cs typeface="Arial" charset="0"/>
              </a:rPr>
              <a:t>yioSkajrekaf.a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cs typeface="Arial" charset="0"/>
              </a:rPr>
              <a:t>ke.s</a:t>
            </a:r>
            <a:r>
              <a:rPr lang="en-SG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/>
                <a:ea typeface="Calibri"/>
                <a:cs typeface="Times New Roman"/>
              </a:rPr>
              <a:t>à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cs typeface="Arial" charset="0"/>
              </a:rPr>
              <a:t>u</a:t>
            </a:r>
          </a:p>
          <a:p>
            <a:pPr marL="342900" lvl="0" indent="-342900">
              <a:spcBef>
                <a:spcPct val="20000"/>
              </a:spcBef>
              <a:buClr>
                <a:srgbClr val="00FFFF"/>
              </a:buClr>
              <a:buSzPct val="75000"/>
              <a:buFont typeface="Wingdings" charset="0"/>
              <a:buChar char="n"/>
              <a:defRPr/>
            </a:pPr>
            <a:r>
              <a:rPr lang="en-US" sz="28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cs typeface="Arial" charset="0"/>
              </a:rPr>
              <a:t>foajud,s.dj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cs typeface="Arial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cs typeface="Arial" charset="0"/>
              </a:rPr>
              <a:t>fl,iSu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A Amali" pitchFamily="2" charset="0"/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buClr>
                <a:srgbClr val="00FFFF"/>
              </a:buClr>
              <a:buSzPct val="75000"/>
              <a:buFont typeface="Wingdings" charset="0"/>
              <a:buChar char="n"/>
              <a:defRPr/>
            </a:pP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cs typeface="Arial" charset="0"/>
              </a:rPr>
              <a:t>ul</a:t>
            </a:r>
            <a:r>
              <a:rPr lang="en-SG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/>
                <a:ea typeface="Calibri"/>
                <a:cs typeface="Times New Roman"/>
              </a:rPr>
              <a:t>ì</a:t>
            </a:r>
            <a:r>
              <a:rPr lang="en-US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cs typeface="Arial" charset="0"/>
              </a:rPr>
              <a:t>jrekaf.a</a:t>
            </a: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cs typeface="Arial" charset="0"/>
              </a:rPr>
              <a:t> le/,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cs typeface="Arial" charset="0"/>
              </a:rPr>
              <a:t>a,</a:t>
            </a:r>
          </a:p>
          <a:p>
            <a:pPr marL="342900" lvl="0" indent="-342900">
              <a:spcBef>
                <a:spcPct val="20000"/>
              </a:spcBef>
              <a:buClr>
                <a:srgbClr val="00FFFF"/>
              </a:buClr>
              <a:buSzPct val="75000"/>
              <a:buFont typeface="Wingdings" charset="0"/>
              <a:buChar char="n"/>
              <a:defRPr/>
            </a:pPr>
            <a:r>
              <a:rPr lang="en-SG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/>
                <a:ea typeface="Calibri"/>
                <a:cs typeface="Times New Roman"/>
              </a:rPr>
              <a:t>iÿisjrekaf.a</a:t>
            </a:r>
            <a:r>
              <a:rPr lang="en-SG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/>
                <a:ea typeface="Calibri"/>
                <a:cs typeface="Times New Roman"/>
              </a:rPr>
              <a:t> </a:t>
            </a:r>
            <a:r>
              <a:rPr lang="en-SG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/>
                <a:ea typeface="Calibri"/>
                <a:cs typeface="Times New Roman"/>
              </a:rPr>
              <a:t>ke.sàu</a:t>
            </a:r>
            <a:endParaRPr lang="en-SG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97288" name="Text Box 9"/>
          <p:cNvSpPr txBox="1">
            <a:spLocks noChangeArrowheads="1"/>
          </p:cNvSpPr>
          <p:nvPr/>
        </p:nvSpPr>
        <p:spPr bwMode="auto">
          <a:xfrm>
            <a:off x="7467600" y="76200"/>
            <a:ext cx="152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Arial" charset="0"/>
                <a:cs typeface="Arial" charset="0"/>
              </a:rPr>
              <a:t>62, 65, 95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5" descr="Hasmonean 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2763" y="0"/>
            <a:ext cx="4821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6" descr="Weiner Dog0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8" y="76200"/>
            <a:ext cx="4208462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3" name="Line 7"/>
          <p:cNvSpPr>
            <a:spLocks noChangeShapeType="1"/>
          </p:cNvSpPr>
          <p:nvPr/>
        </p:nvSpPr>
        <p:spPr bwMode="auto">
          <a:xfrm flipH="1">
            <a:off x="1447800" y="744538"/>
            <a:ext cx="454025" cy="246062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>
            <a:off x="1514475" y="1143000"/>
            <a:ext cx="330200" cy="1588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6505" name="Line 9"/>
          <p:cNvSpPr>
            <a:spLocks noChangeShapeType="1"/>
          </p:cNvSpPr>
          <p:nvPr/>
        </p:nvSpPr>
        <p:spPr bwMode="auto">
          <a:xfrm>
            <a:off x="793750" y="1447800"/>
            <a:ext cx="1492250" cy="533400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H="1">
            <a:off x="457200" y="1371600"/>
            <a:ext cx="1371600" cy="0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5249" name="Text Box 20"/>
          <p:cNvSpPr txBox="1">
            <a:spLocks noChangeArrowheads="1"/>
          </p:cNvSpPr>
          <p:nvPr/>
        </p:nvSpPr>
        <p:spPr bwMode="auto">
          <a:xfrm>
            <a:off x="8610600" y="0"/>
            <a:ext cx="533400" cy="457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latin typeface="Arial" charset="0"/>
                <a:cs typeface="Arial" charset="0"/>
              </a:rPr>
              <a:t>69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395288" y="6378575"/>
            <a:ext cx="34798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latin typeface="Arial"/>
                <a:ea typeface="+mn-ea"/>
                <a:cs typeface="Arial"/>
              </a:rPr>
              <a:t>Beitzel</a:t>
            </a:r>
            <a:r>
              <a:rPr lang="en-US" b="1" dirty="0">
                <a:latin typeface="Arial"/>
                <a:ea typeface="+mn-ea"/>
                <a:cs typeface="Arial"/>
              </a:rPr>
              <a:t>, 1</a:t>
            </a:r>
            <a:r>
              <a:rPr lang="en-US" b="1" baseline="30000" dirty="0">
                <a:latin typeface="Arial"/>
                <a:ea typeface="+mn-ea"/>
                <a:cs typeface="Arial"/>
              </a:rPr>
              <a:t>st</a:t>
            </a:r>
            <a:r>
              <a:rPr lang="en-US" b="1" dirty="0">
                <a:latin typeface="Arial"/>
                <a:ea typeface="+mn-ea"/>
                <a:cs typeface="Arial"/>
              </a:rPr>
              <a:t> edition, 155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581128"/>
            <a:ext cx="7772400" cy="1143000"/>
          </a:xfrm>
        </p:spPr>
        <p:txBody>
          <a:bodyPr/>
          <a:lstStyle/>
          <a:p>
            <a:r>
              <a:rPr lang="en-SG" dirty="0" err="1" smtClean="0">
                <a:latin typeface="AA Amali" pitchFamily="2" charset="0"/>
              </a:rPr>
              <a:t>yiafudksh</a:t>
            </a:r>
            <a:r>
              <a:rPr lang="en-SG" dirty="0" err="1" smtClean="0">
                <a:latin typeface="AA Amali"/>
                <a:ea typeface="Calibri"/>
                <a:cs typeface="Times New Roman"/>
              </a:rPr>
              <a:t>ï</a:t>
            </a:r>
            <a:r>
              <a:rPr lang="en-SG" dirty="0" err="1" smtClean="0">
                <a:latin typeface="AA Amali" pitchFamily="2" charset="0"/>
              </a:rPr>
              <a:t>jrekaf.a</a:t>
            </a:r>
            <a:r>
              <a:rPr lang="en-SG" dirty="0" smtClean="0">
                <a:latin typeface="AA Amali" pitchFamily="2" charset="0"/>
              </a:rPr>
              <a:t/>
            </a:r>
            <a:br>
              <a:rPr lang="en-SG" dirty="0" smtClean="0">
                <a:latin typeface="AA Amali" pitchFamily="2" charset="0"/>
              </a:rPr>
            </a:br>
            <a:r>
              <a:rPr lang="en-SG" dirty="0" err="1" smtClean="0">
                <a:latin typeface="AA Amali" pitchFamily="2" charset="0"/>
              </a:rPr>
              <a:t>me;srSu</a:t>
            </a:r>
            <a:endParaRPr lang="en-SG" dirty="0">
              <a:latin typeface="AA Amali" pitchFamily="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6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6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3" grpId="0" animBg="1"/>
      <p:bldP spid="106504" grpId="0" animBg="1"/>
      <p:bldP spid="106505" grpId="0" animBg="1"/>
      <p:bldP spid="10650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20080" y="-76200"/>
            <a:ext cx="7772400" cy="838200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dirty="0" smtClean="0">
                <a:latin typeface="AA Amali" pitchFamily="2" charset="0"/>
                <a:ea typeface="ＭＳ Ｐゴシック" charset="0"/>
              </a:rPr>
              <a:t>w</a:t>
            </a:r>
            <a:r>
              <a:rPr lang="en-SG" sz="4000" b="1" dirty="0" smtClean="0">
                <a:latin typeface="AA Amali"/>
                <a:ea typeface="Calibri"/>
                <a:cs typeface="Times New Roman"/>
              </a:rPr>
              <a:t>ê</a:t>
            </a:r>
            <a:r>
              <a:rPr lang="en-US" sz="4000" dirty="0" err="1" smtClean="0">
                <a:latin typeface="AA Amali" pitchFamily="2" charset="0"/>
                <a:ea typeface="ＭＳ Ｐゴシック" charset="0"/>
              </a:rPr>
              <a:t>rdcHhka</a:t>
            </a:r>
            <a:r>
              <a:rPr lang="en-US" sz="4000" dirty="0" smtClean="0">
                <a:latin typeface="AA Amali" pitchFamily="2" charset="0"/>
                <a:ea typeface="ＭＳ Ｐゴシック" charset="0"/>
              </a:rPr>
              <a:t> </a:t>
            </a:r>
            <a:r>
              <a:rPr lang="en-US" sz="4000" dirty="0" err="1" smtClean="0">
                <a:latin typeface="AA Amali" pitchFamily="2" charset="0"/>
                <a:ea typeface="ＭＳ Ｐゴシック" charset="0"/>
              </a:rPr>
              <a:t>iy</a:t>
            </a:r>
            <a:r>
              <a:rPr lang="en-US" sz="4000" dirty="0" smtClean="0">
                <a:latin typeface="AA Amali" pitchFamily="2" charset="0"/>
                <a:ea typeface="ＭＳ Ｐゴシック" charset="0"/>
              </a:rPr>
              <a:t> </a:t>
            </a:r>
            <a:r>
              <a:rPr lang="en-US" sz="4000" dirty="0" err="1" smtClean="0">
                <a:latin typeface="AA Amali" pitchFamily="2" charset="0"/>
                <a:ea typeface="ＭＳ Ｐゴシック" charset="0"/>
              </a:rPr>
              <a:t>tajd</a:t>
            </a:r>
            <a:r>
              <a:rPr lang="en-US" sz="4000" dirty="0" smtClean="0">
                <a:latin typeface="AA Amali" pitchFamily="2" charset="0"/>
                <a:ea typeface="ＭＳ Ｐゴシック" charset="0"/>
              </a:rPr>
              <a:t> </a:t>
            </a:r>
            <a:r>
              <a:rPr lang="en-US" sz="4000" dirty="0" err="1" smtClean="0">
                <a:latin typeface="AA Amali" pitchFamily="2" charset="0"/>
                <a:ea typeface="ＭＳ Ｐゴシック" charset="0"/>
              </a:rPr>
              <a:t>wkqms</a:t>
            </a:r>
            <a:r>
              <a:rPr lang="en-US" sz="4000" dirty="0" smtClean="0">
                <a:latin typeface="AA Amali" pitchFamily="2" charset="0"/>
                <a:ea typeface="ＭＳ Ｐゴシック" charset="0"/>
              </a:rPr>
              <a:t>&lt;</a:t>
            </a:r>
            <a:r>
              <a:rPr lang="en-US" sz="4000" dirty="0" err="1" smtClean="0">
                <a:latin typeface="AA Amali" pitchFamily="2" charset="0"/>
                <a:ea typeface="ＭＳ Ｐゴシック" charset="0"/>
              </a:rPr>
              <a:t>sfj,ska</a:t>
            </a:r>
            <a:endParaRPr lang="en-US" sz="4000" dirty="0">
              <a:latin typeface="AA Amali" pitchFamily="2" charset="0"/>
              <a:ea typeface="ＭＳ Ｐゴシック" charset="0"/>
            </a:endParaRP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8534400" y="76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  <a:cs typeface="Arial" charset="0"/>
              </a:rPr>
              <a:t>52</a:t>
            </a:r>
          </a:p>
        </p:txBody>
      </p:sp>
      <p:grpSp>
        <p:nvGrpSpPr>
          <p:cNvPr id="44035" name="Group 6"/>
          <p:cNvGrpSpPr>
            <a:grpSpLocks/>
          </p:cNvGrpSpPr>
          <p:nvPr/>
        </p:nvGrpSpPr>
        <p:grpSpPr bwMode="auto">
          <a:xfrm>
            <a:off x="228600" y="4953000"/>
            <a:ext cx="3962400" cy="1881188"/>
            <a:chOff x="898" y="1680"/>
            <a:chExt cx="4862" cy="2226"/>
          </a:xfrm>
        </p:grpSpPr>
        <p:pic>
          <p:nvPicPr>
            <p:cNvPr id="44052" name="Picture 7" descr="32 Persian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680"/>
              <a:ext cx="4848" cy="2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3" name="Picture 8" descr="32 Persian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" y="1680"/>
              <a:ext cx="3214" cy="2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36" name="Picture 9" descr="31 Babylonia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28194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37" name="Group 13"/>
          <p:cNvGrpSpPr>
            <a:grpSpLocks/>
          </p:cNvGrpSpPr>
          <p:nvPr/>
        </p:nvGrpSpPr>
        <p:grpSpPr bwMode="auto">
          <a:xfrm>
            <a:off x="4343400" y="762000"/>
            <a:ext cx="4800600" cy="1981200"/>
            <a:chOff x="2208" y="1632"/>
            <a:chExt cx="4080" cy="2064"/>
          </a:xfrm>
        </p:grpSpPr>
        <p:pic>
          <p:nvPicPr>
            <p:cNvPr id="44050" name="Picture 11" descr="33 Greek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1632"/>
              <a:ext cx="4080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1" name="Picture 12" descr="33 Greek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1" y="1632"/>
              <a:ext cx="1053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038" name="Picture 4" descr="34 Roman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7975" y="4362450"/>
            <a:ext cx="35052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5" descr="60 Assyrian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2820988"/>
            <a:ext cx="2514600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6" name="Text Box 14"/>
          <p:cNvSpPr txBox="1">
            <a:spLocks noChangeArrowheads="1"/>
          </p:cNvSpPr>
          <p:nvPr/>
        </p:nvSpPr>
        <p:spPr bwMode="auto">
          <a:xfrm>
            <a:off x="3352800" y="4221163"/>
            <a:ext cx="13532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 err="1" smtClean="0">
                <a:solidFill>
                  <a:schemeClr val="bg2"/>
                </a:solidFill>
                <a:latin typeface="AA Amali" pitchFamily="2" charset="0"/>
                <a:cs typeface="Arial" charset="0"/>
              </a:rPr>
              <a:t>wisrshdj</a:t>
            </a:r>
            <a:endParaRPr lang="en-US" sz="3200" b="1" dirty="0">
              <a:solidFill>
                <a:schemeClr val="bg2"/>
              </a:solidFill>
              <a:latin typeface="AA Amali" pitchFamily="2" charset="0"/>
              <a:cs typeface="Arial" charset="0"/>
            </a:endParaRPr>
          </a:p>
        </p:txBody>
      </p:sp>
      <p:sp>
        <p:nvSpPr>
          <p:cNvPr id="105487" name="Text Box 15"/>
          <p:cNvSpPr txBox="1">
            <a:spLocks noChangeArrowheads="1"/>
          </p:cNvSpPr>
          <p:nvPr/>
        </p:nvSpPr>
        <p:spPr bwMode="auto">
          <a:xfrm>
            <a:off x="685800" y="2620963"/>
            <a:ext cx="1553630" cy="6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smtClean="0">
                <a:solidFill>
                  <a:schemeClr val="bg2"/>
                </a:solidFill>
                <a:latin typeface="AA Amali" pitchFamily="2" charset="0"/>
                <a:cs typeface="Arial" charset="0"/>
              </a:rPr>
              <a:t>n</a:t>
            </a:r>
            <a:r>
              <a:rPr lang="en-SG" sz="3200" b="1" dirty="0" smtClean="0">
                <a:solidFill>
                  <a:schemeClr val="bg2"/>
                </a:solidFill>
                <a:latin typeface="AA Amali"/>
                <a:ea typeface="Calibri"/>
                <a:cs typeface="Times New Roman"/>
              </a:rPr>
              <a:t>ì</a:t>
            </a:r>
            <a:r>
              <a:rPr lang="en-US" sz="3200" b="1" dirty="0" err="1" smtClean="0">
                <a:solidFill>
                  <a:schemeClr val="bg2"/>
                </a:solidFill>
                <a:latin typeface="AA Amali" pitchFamily="2" charset="0"/>
                <a:cs typeface="Arial" charset="0"/>
              </a:rPr>
              <a:t>f,daksh</a:t>
            </a:r>
            <a:endParaRPr lang="en-US" sz="3200" b="1" dirty="0">
              <a:solidFill>
                <a:schemeClr val="bg2"/>
              </a:solidFill>
              <a:latin typeface="AA Amali" pitchFamily="2" charset="0"/>
              <a:cs typeface="Arial" charset="0"/>
            </a:endParaRPr>
          </a:p>
        </p:txBody>
      </p:sp>
      <p:sp>
        <p:nvSpPr>
          <p:cNvPr id="105488" name="Text Box 16"/>
          <p:cNvSpPr txBox="1">
            <a:spLocks noChangeArrowheads="1"/>
          </p:cNvSpPr>
          <p:nvPr/>
        </p:nvSpPr>
        <p:spPr bwMode="auto">
          <a:xfrm>
            <a:off x="1434760" y="6208308"/>
            <a:ext cx="1345240" cy="6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smtClean="0">
                <a:solidFill>
                  <a:schemeClr val="bg2"/>
                </a:solidFill>
                <a:latin typeface="AA Amali" pitchFamily="2" charset="0"/>
                <a:cs typeface="Arial" charset="0"/>
              </a:rPr>
              <a:t>m</a:t>
            </a:r>
            <a:r>
              <a:rPr lang="en-SG" sz="3200" b="1" dirty="0" smtClean="0">
                <a:solidFill>
                  <a:schemeClr val="bg2"/>
                </a:solidFill>
                <a:latin typeface="AA Amali"/>
                <a:ea typeface="Calibri"/>
                <a:cs typeface="Times New Roman"/>
              </a:rPr>
              <a:t>¾</a:t>
            </a:r>
            <a:r>
              <a:rPr lang="en-US" sz="3200" b="1" dirty="0" err="1" smtClean="0">
                <a:solidFill>
                  <a:schemeClr val="bg2"/>
                </a:solidFill>
                <a:latin typeface="AA Amali" pitchFamily="2" charset="0"/>
                <a:cs typeface="Arial" charset="0"/>
              </a:rPr>
              <a:t>ishdj</a:t>
            </a:r>
            <a:endParaRPr lang="en-US" sz="3200" b="1" dirty="0">
              <a:solidFill>
                <a:schemeClr val="bg2"/>
              </a:solidFill>
              <a:latin typeface="AA Amali" pitchFamily="2" charset="0"/>
              <a:cs typeface="Arial" charset="0"/>
            </a:endParaRPr>
          </a:p>
        </p:txBody>
      </p:sp>
      <p:sp>
        <p:nvSpPr>
          <p:cNvPr id="105489" name="Text Box 17"/>
          <p:cNvSpPr txBox="1">
            <a:spLocks noChangeArrowheads="1"/>
          </p:cNvSpPr>
          <p:nvPr/>
        </p:nvSpPr>
        <p:spPr bwMode="auto">
          <a:xfrm>
            <a:off x="6477000" y="2163763"/>
            <a:ext cx="8547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chemeClr val="bg2"/>
                </a:solidFill>
                <a:latin typeface="AA Amali" pitchFamily="2" charset="0"/>
                <a:cs typeface="Arial" charset="0"/>
              </a:rPr>
              <a:t>.</a:t>
            </a:r>
            <a:r>
              <a:rPr lang="en-US" sz="3200" b="1" dirty="0" err="1" smtClean="0">
                <a:solidFill>
                  <a:schemeClr val="bg2"/>
                </a:solidFill>
                <a:latin typeface="AA Amali" pitchFamily="2" charset="0"/>
                <a:cs typeface="Arial" charset="0"/>
              </a:rPr>
              <a:t>S%ish</a:t>
            </a:r>
            <a:endParaRPr lang="en-US" sz="3200" b="1" dirty="0">
              <a:solidFill>
                <a:schemeClr val="bg2"/>
              </a:solidFill>
              <a:latin typeface="AA Amali" pitchFamily="2" charset="0"/>
              <a:cs typeface="Arial" charset="0"/>
            </a:endParaRPr>
          </a:p>
        </p:txBody>
      </p:sp>
      <p:sp>
        <p:nvSpPr>
          <p:cNvPr id="105490" name="Text Box 18"/>
          <p:cNvSpPr txBox="1">
            <a:spLocks noChangeArrowheads="1"/>
          </p:cNvSpPr>
          <p:nvPr/>
        </p:nvSpPr>
        <p:spPr bwMode="auto">
          <a:xfrm>
            <a:off x="6607175" y="5635625"/>
            <a:ext cx="10759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 err="1" smtClean="0">
                <a:solidFill>
                  <a:schemeClr val="bg2"/>
                </a:solidFill>
                <a:latin typeface="AA Amali" pitchFamily="2" charset="0"/>
                <a:cs typeface="Arial" charset="0"/>
              </a:rPr>
              <a:t>frdauh</a:t>
            </a:r>
            <a:endParaRPr lang="en-US" sz="3200" b="1" dirty="0">
              <a:solidFill>
                <a:schemeClr val="bg2"/>
              </a:solidFill>
              <a:latin typeface="AA Amali" pitchFamily="2" charset="0"/>
              <a:cs typeface="Arial" charset="0"/>
            </a:endParaRPr>
          </a:p>
        </p:txBody>
      </p:sp>
      <p:sp>
        <p:nvSpPr>
          <p:cNvPr id="105491" name="AutoShape 19"/>
          <p:cNvSpPr>
            <a:spLocks noChangeArrowheads="1"/>
          </p:cNvSpPr>
          <p:nvPr/>
        </p:nvSpPr>
        <p:spPr bwMode="auto">
          <a:xfrm rot="-8328078">
            <a:off x="2514600" y="2514600"/>
            <a:ext cx="1066800" cy="609600"/>
          </a:xfrm>
          <a:prstGeom prst="notchedRight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492" name="AutoShape 20"/>
          <p:cNvSpPr>
            <a:spLocks noChangeArrowheads="1"/>
          </p:cNvSpPr>
          <p:nvPr/>
        </p:nvSpPr>
        <p:spPr bwMode="auto">
          <a:xfrm rot="5400000">
            <a:off x="1143000" y="3732213"/>
            <a:ext cx="1066800" cy="609600"/>
          </a:xfrm>
          <a:prstGeom prst="notchedRight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493" name="AutoShape 21"/>
          <p:cNvSpPr>
            <a:spLocks noChangeArrowheads="1"/>
          </p:cNvSpPr>
          <p:nvPr/>
        </p:nvSpPr>
        <p:spPr bwMode="auto">
          <a:xfrm rot="-3042361">
            <a:off x="3124200" y="4343400"/>
            <a:ext cx="4572000" cy="609600"/>
          </a:xfrm>
          <a:prstGeom prst="notchedRightArrow">
            <a:avLst>
              <a:gd name="adj1" fmla="val 50000"/>
              <a:gd name="adj2" fmla="val 187500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494" name="AutoShape 22"/>
          <p:cNvSpPr>
            <a:spLocks noChangeArrowheads="1"/>
          </p:cNvSpPr>
          <p:nvPr/>
        </p:nvSpPr>
        <p:spPr bwMode="auto">
          <a:xfrm rot="5400000">
            <a:off x="6553200" y="3513138"/>
            <a:ext cx="1066800" cy="609600"/>
          </a:xfrm>
          <a:prstGeom prst="notchedRight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4427538" y="6308725"/>
            <a:ext cx="4505325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b="1" dirty="0" err="1">
                <a:latin typeface="Arial"/>
                <a:ea typeface="+mn-ea"/>
                <a:cs typeface="Arial"/>
              </a:rPr>
              <a:t>Beitzel</a:t>
            </a:r>
            <a:r>
              <a:rPr lang="en-US" b="1" dirty="0">
                <a:latin typeface="Arial"/>
                <a:ea typeface="+mn-ea"/>
                <a:cs typeface="Arial"/>
              </a:rPr>
              <a:t>, 1</a:t>
            </a:r>
            <a:r>
              <a:rPr lang="en-US" b="1" baseline="30000" dirty="0">
                <a:latin typeface="Arial"/>
                <a:ea typeface="+mn-ea"/>
                <a:cs typeface="Arial"/>
              </a:rPr>
              <a:t>st</a:t>
            </a:r>
            <a:r>
              <a:rPr lang="en-US" b="1" dirty="0">
                <a:latin typeface="Arial"/>
                <a:ea typeface="+mn-ea"/>
                <a:cs typeface="Arial"/>
              </a:rPr>
              <a:t> edition, 139-167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5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5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5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5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5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5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5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05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54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/>
      <p:bldP spid="105486" grpId="0"/>
      <p:bldP spid="105487" grpId="0"/>
      <p:bldP spid="105488" grpId="0"/>
      <p:bldP spid="105489" grpId="0"/>
      <p:bldP spid="105490" grpId="0"/>
      <p:bldP spid="105491" grpId="0" animBg="1"/>
      <p:bldP spid="105492" grpId="0" animBg="1"/>
      <p:bldP spid="105493" grpId="0" animBg="1"/>
      <p:bldP spid="10549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315200" cy="1143000"/>
          </a:xfrm>
        </p:spPr>
        <p:txBody>
          <a:bodyPr/>
          <a:lstStyle/>
          <a:p>
            <a:pPr algn="ctr" eaLnBrk="1" hangingPunct="1"/>
            <a:r>
              <a:rPr lang="en-US" sz="4000" dirty="0" err="1" smtClean="0">
                <a:latin typeface="AA Amali" pitchFamily="2" charset="0"/>
                <a:ea typeface="ＭＳ Ｐゴシック" charset="0"/>
                <a:cs typeface="Arail" charset="0"/>
              </a:rPr>
              <a:t>yiafudaksh</a:t>
            </a:r>
            <a:r>
              <a:rPr lang="en-SG" sz="4000" dirty="0" smtClean="0">
                <a:latin typeface="AA Amali"/>
                <a:ea typeface="Calibri"/>
                <a:cs typeface="Times New Roman"/>
              </a:rPr>
              <a:t>ï</a:t>
            </a:r>
            <a:r>
              <a:rPr lang="en-US" sz="4000" dirty="0" err="1" smtClean="0">
                <a:latin typeface="AA Amali" pitchFamily="2" charset="0"/>
                <a:ea typeface="ＭＳ Ｐゴシック" charset="0"/>
                <a:cs typeface="Arail" charset="0"/>
              </a:rPr>
              <a:t>jrekaf.a</a:t>
            </a:r>
            <a:r>
              <a:rPr lang="en-US" sz="4000" b="1" dirty="0" smtClean="0">
                <a:latin typeface="AA Amali" pitchFamily="2" charset="0"/>
                <a:ea typeface="ＭＳ Ｐゴシック" charset="0"/>
                <a:cs typeface="Arail" charset="0"/>
              </a:rPr>
              <a:t> </a:t>
            </a:r>
            <a:r>
              <a:rPr lang="en-US" sz="4000" dirty="0" err="1">
                <a:solidFill>
                  <a:srgbClr val="00FFFF"/>
                </a:solidFill>
                <a:latin typeface="AA Amali" pitchFamily="2" charset="0"/>
                <a:ea typeface="ＭＳ Ｐゴシック" charset="0"/>
              </a:rPr>
              <a:t>jeo</a:t>
            </a:r>
            <a:r>
              <a:rPr lang="en-US" sz="4000" dirty="0">
                <a:solidFill>
                  <a:srgbClr val="00FFFF"/>
                </a:solidFill>
                <a:latin typeface="AA Amali" pitchFamily="2" charset="0"/>
                <a:ea typeface="ＭＳ Ｐゴシック" charset="0"/>
              </a:rPr>
              <a:t>.;</a:t>
            </a:r>
            <a:r>
              <a:rPr lang="en-US" sz="4000" dirty="0" err="1">
                <a:solidFill>
                  <a:srgbClr val="00FFFF"/>
                </a:solidFill>
                <a:latin typeface="AA Amali" pitchFamily="2" charset="0"/>
                <a:ea typeface="ＭＳ Ｐゴシック" charset="0"/>
              </a:rPr>
              <a:t>alu</a:t>
            </a:r>
            <a:endParaRPr lang="en-US" sz="4000" b="1" dirty="0">
              <a:latin typeface="AA Amali" pitchFamily="2" charset="0"/>
              <a:ea typeface="ＭＳ Ｐゴシック" charset="0"/>
              <a:cs typeface="Arail" charset="0"/>
            </a:endParaRP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95400" y="1295400"/>
            <a:ext cx="7848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b="1" dirty="0" err="1" smtClean="0">
                <a:latin typeface="AA Amali" pitchFamily="2" charset="0"/>
                <a:ea typeface="ＭＳ Ｐゴシック" charset="0"/>
                <a:cs typeface="Arail" charset="0"/>
              </a:rPr>
              <a:t>foaY</a:t>
            </a:r>
            <a:r>
              <a:rPr lang="en-US" b="1" dirty="0" smtClean="0">
                <a:latin typeface="AA Amali" pitchFamily="2" charset="0"/>
                <a:ea typeface="ＭＳ Ｐゴシック" charset="0"/>
                <a:cs typeface="Arail" charset="0"/>
              </a:rPr>
              <a:t> </a:t>
            </a:r>
            <a:r>
              <a:rPr lang="en-US" b="1" dirty="0" err="1" smtClean="0">
                <a:latin typeface="AA Amali" pitchFamily="2" charset="0"/>
                <a:ea typeface="ＭＳ Ｐゴシック" charset="0"/>
                <a:cs typeface="Arail" charset="0"/>
              </a:rPr>
              <a:t>iSud</a:t>
            </a:r>
            <a:r>
              <a:rPr lang="en-US" b="1" dirty="0" smtClean="0">
                <a:latin typeface="AA Amali" pitchFamily="2" charset="0"/>
                <a:ea typeface="ＭＳ Ｐゴシック" charset="0"/>
                <a:cs typeface="Arail" charset="0"/>
              </a:rPr>
              <a:t> </a:t>
            </a:r>
            <a:r>
              <a:rPr lang="en-US" b="1" dirty="0" err="1" smtClean="0">
                <a:latin typeface="AA Amali" pitchFamily="2" charset="0"/>
                <a:ea typeface="ＭＳ Ｐゴシック" charset="0"/>
                <a:cs typeface="Arail" charset="0"/>
              </a:rPr>
              <a:t>jHdma;sh</a:t>
            </a:r>
            <a:endParaRPr lang="en-US" b="1" dirty="0" smtClean="0">
              <a:latin typeface="AA Amali" pitchFamily="2" charset="0"/>
              <a:ea typeface="ＭＳ Ｐゴシック" charset="0"/>
              <a:cs typeface="Arai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b="1" dirty="0" err="1">
                <a:latin typeface="AA Amali" pitchFamily="2" charset="0"/>
                <a:ea typeface="ＭＳ Ｐゴシック" charset="0"/>
                <a:cs typeface="Arail" charset="0"/>
              </a:rPr>
              <a:t>f</a:t>
            </a:r>
            <a:r>
              <a:rPr lang="en-US" b="1" dirty="0" err="1" smtClean="0">
                <a:latin typeface="AA Amali" pitchFamily="2" charset="0"/>
                <a:ea typeface="ＭＳ Ｐゴシック" charset="0"/>
                <a:cs typeface="Arail" charset="0"/>
              </a:rPr>
              <a:t>rdaujreka</a:t>
            </a:r>
            <a:r>
              <a:rPr lang="en-US" b="1" dirty="0" smtClean="0">
                <a:latin typeface="AA Amali" pitchFamily="2" charset="0"/>
                <a:ea typeface="ＭＳ Ｐゴシック" charset="0"/>
                <a:cs typeface="Arail" charset="0"/>
              </a:rPr>
              <a:t> </a:t>
            </a:r>
            <a:r>
              <a:rPr lang="en-US" b="1" dirty="0" err="1" smtClean="0">
                <a:latin typeface="AA Amali" pitchFamily="2" charset="0"/>
                <a:ea typeface="ＭＳ Ｐゴシック" charset="0"/>
                <a:cs typeface="Arail" charset="0"/>
              </a:rPr>
              <a:t>iu</a:t>
            </a:r>
            <a:r>
              <a:rPr lang="en-US" b="1" dirty="0" smtClean="0">
                <a:latin typeface="AA Amali" pitchFamily="2" charset="0"/>
                <a:ea typeface="ＭＳ Ｐゴシック" charset="0"/>
                <a:cs typeface="Arail" charset="0"/>
              </a:rPr>
              <a:t>. </a:t>
            </a:r>
            <a:r>
              <a:rPr lang="en-US" b="1" dirty="0" err="1" smtClean="0">
                <a:latin typeface="AA Amali" pitchFamily="2" charset="0"/>
                <a:ea typeface="ＭＳ Ｐゴシック" charset="0"/>
                <a:cs typeface="Arail" charset="0"/>
              </a:rPr>
              <a:t>ikaOdkh</a:t>
            </a:r>
            <a:r>
              <a:rPr lang="en-US" b="1" dirty="0" smtClean="0">
                <a:latin typeface="AA Amali" pitchFamily="2" charset="0"/>
                <a:ea typeface="ＭＳ Ｐゴシック" charset="0"/>
                <a:cs typeface="Arail" charset="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b="1" dirty="0" err="1" smtClean="0">
                <a:latin typeface="AA Amali" pitchFamily="2" charset="0"/>
                <a:ea typeface="ＭＳ Ｐゴシック" charset="0"/>
                <a:cs typeface="Arail" charset="0"/>
              </a:rPr>
              <a:t>hqfo</a:t>
            </a:r>
            <a:r>
              <a:rPr lang="en-SG" b="1" dirty="0" smtClean="0">
                <a:effectLst/>
                <a:latin typeface="AA Amali"/>
                <a:ea typeface="Calibri"/>
                <a:cs typeface="Times New Roman"/>
              </a:rPr>
              <a:t>õ</a:t>
            </a:r>
            <a:r>
              <a:rPr lang="en-US" b="1" dirty="0" smtClean="0">
                <a:latin typeface="AA Amali" pitchFamily="2" charset="0"/>
                <a:ea typeface="ＭＳ Ｐゴシック" charset="0"/>
                <a:cs typeface="Arail" charset="0"/>
              </a:rPr>
              <a:t> </a:t>
            </a:r>
            <a:r>
              <a:rPr lang="en-US" b="1" dirty="0" err="1" smtClean="0">
                <a:latin typeface="AA Amali" pitchFamily="2" charset="0"/>
                <a:ea typeface="ＭＳ Ｐゴシック" charset="0"/>
                <a:cs typeface="Arail" charset="0"/>
              </a:rPr>
              <a:t>n,mEu</a:t>
            </a:r>
            <a:endParaRPr lang="en-US" b="1" dirty="0">
              <a:latin typeface="AA Amali" pitchFamily="2" charset="0"/>
              <a:ea typeface="ＭＳ Ｐゴシック" charset="0"/>
              <a:cs typeface="Arail" charset="0"/>
            </a:endParaRPr>
          </a:p>
        </p:txBody>
      </p:sp>
      <p:sp>
        <p:nvSpPr>
          <p:cNvPr id="130053" name="Rectangle 5"/>
          <p:cNvSpPr>
            <a:spLocks noChangeArrowheads="1"/>
          </p:cNvSpPr>
          <p:nvPr/>
        </p:nvSpPr>
        <p:spPr bwMode="auto">
          <a:xfrm>
            <a:off x="5053013" y="1825625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-110" charset="2"/>
              <a:buChar char="n"/>
              <a:defRPr/>
            </a:pP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Arail"/>
              <a:ea typeface="+mn-ea"/>
              <a:cs typeface="Arail"/>
            </a:endParaRPr>
          </a:p>
        </p:txBody>
      </p:sp>
      <p:sp>
        <p:nvSpPr>
          <p:cNvPr id="130055" name="Rectangle 7"/>
          <p:cNvSpPr>
            <a:spLocks noChangeArrowheads="1"/>
          </p:cNvSpPr>
          <p:nvPr/>
        </p:nvSpPr>
        <p:spPr bwMode="auto">
          <a:xfrm>
            <a:off x="5105400" y="1946275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-110" charset="2"/>
              <a:buChar char="n"/>
              <a:defRPr/>
            </a:pP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Arail"/>
              <a:ea typeface="+mn-ea"/>
              <a:cs typeface="Arail"/>
            </a:endParaRPr>
          </a:p>
        </p:txBody>
      </p:sp>
      <p:sp>
        <p:nvSpPr>
          <p:cNvPr id="105477" name="Text Box 9"/>
          <p:cNvSpPr txBox="1">
            <a:spLocks noChangeArrowheads="1"/>
          </p:cNvSpPr>
          <p:nvPr/>
        </p:nvSpPr>
        <p:spPr bwMode="auto">
          <a:xfrm>
            <a:off x="7848600" y="76200"/>
            <a:ext cx="1447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Arail" charset="0"/>
                <a:cs typeface="Arail" charset="0"/>
              </a:rPr>
              <a:t>66-67, 95</a:t>
            </a:r>
          </a:p>
        </p:txBody>
      </p:sp>
      <p:sp>
        <p:nvSpPr>
          <p:cNvPr id="130058" name="AutoShape 10"/>
          <p:cNvSpPr>
            <a:spLocks/>
          </p:cNvSpPr>
          <p:nvPr/>
        </p:nvSpPr>
        <p:spPr bwMode="auto">
          <a:xfrm>
            <a:off x="5508104" y="1340768"/>
            <a:ext cx="304800" cy="1371600"/>
          </a:xfrm>
          <a:prstGeom prst="rightBrace">
            <a:avLst>
              <a:gd name="adj1" fmla="val 37500"/>
              <a:gd name="adj2" fmla="val 50000"/>
            </a:avLst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000" b="1">
              <a:latin typeface="Arail" charset="0"/>
              <a:cs typeface="Arail" charset="0"/>
            </a:endParaRPr>
          </a:p>
        </p:txBody>
      </p:sp>
      <p:sp>
        <p:nvSpPr>
          <p:cNvPr id="130059" name="Text Box 11"/>
          <p:cNvSpPr txBox="1">
            <a:spLocks noChangeArrowheads="1"/>
          </p:cNvSpPr>
          <p:nvPr/>
        </p:nvSpPr>
        <p:spPr bwMode="auto">
          <a:xfrm>
            <a:off x="5965304" y="1721768"/>
            <a:ext cx="2026517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cs typeface="Arail" charset="0"/>
              </a:rPr>
              <a:t>f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cs typeface="Arail" charset="0"/>
              </a:rPr>
              <a:t>cdaka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cs typeface="Arail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cs typeface="Arail" charset="0"/>
              </a:rPr>
              <a:t>yhsldkia</a:t>
            </a:r>
            <a:endParaRPr lang="en-US" sz="28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A Amali" pitchFamily="2" charset="0"/>
              <a:cs typeface="Arai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654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3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3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8" grpId="0" animBg="1"/>
      <p:bldP spid="13005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652963"/>
            <a:ext cx="3962400" cy="1652587"/>
          </a:xfrm>
        </p:spPr>
        <p:txBody>
          <a:bodyPr/>
          <a:lstStyle/>
          <a:p>
            <a:pPr eaLnBrk="1" hangingPunct="1"/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</a:rPr>
              <a:t>yiafudaksh</a:t>
            </a:r>
            <a:r>
              <a:rPr lang="en-S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/>
                <a:ea typeface="Calibri"/>
                <a:cs typeface="Times New Roman"/>
              </a:rPr>
              <a:t>ï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</a:rPr>
              <a:t>jrekaf.a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</a:rPr>
              <a:t> 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</a:rPr>
            </a:b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</a:rPr>
              <a:t>me;srSu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A Amali" pitchFamily="2" charset="0"/>
              <a:ea typeface="ＭＳ Ｐゴシック" charset="0"/>
            </a:endParaRPr>
          </a:p>
        </p:txBody>
      </p:sp>
      <p:pic>
        <p:nvPicPr>
          <p:cNvPr id="99330" name="Picture 5" descr="Hasmonean 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2763" y="0"/>
            <a:ext cx="4821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6" descr="Weiner Dog0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8" y="76200"/>
            <a:ext cx="4208462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3" name="Line 7"/>
          <p:cNvSpPr>
            <a:spLocks noChangeShapeType="1"/>
          </p:cNvSpPr>
          <p:nvPr/>
        </p:nvSpPr>
        <p:spPr bwMode="auto">
          <a:xfrm flipH="1">
            <a:off x="1447800" y="744538"/>
            <a:ext cx="454025" cy="246062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>
            <a:off x="1514475" y="1143000"/>
            <a:ext cx="330200" cy="1588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6505" name="Line 9"/>
          <p:cNvSpPr>
            <a:spLocks noChangeShapeType="1"/>
          </p:cNvSpPr>
          <p:nvPr/>
        </p:nvSpPr>
        <p:spPr bwMode="auto">
          <a:xfrm>
            <a:off x="793750" y="1447800"/>
            <a:ext cx="1492250" cy="533400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H="1">
            <a:off x="457200" y="1371600"/>
            <a:ext cx="1371600" cy="0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6507" name="Line 11"/>
          <p:cNvSpPr>
            <a:spLocks noChangeShapeType="1"/>
          </p:cNvSpPr>
          <p:nvPr/>
        </p:nvSpPr>
        <p:spPr bwMode="auto">
          <a:xfrm rot="10800000" flipV="1">
            <a:off x="779463" y="2057400"/>
            <a:ext cx="1403350" cy="342900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6508" name="Line 12"/>
          <p:cNvSpPr>
            <a:spLocks noChangeShapeType="1"/>
          </p:cNvSpPr>
          <p:nvPr/>
        </p:nvSpPr>
        <p:spPr bwMode="auto">
          <a:xfrm flipH="1" flipV="1">
            <a:off x="2057400" y="2514600"/>
            <a:ext cx="404813" cy="28575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6509" name="Line 13"/>
          <p:cNvSpPr>
            <a:spLocks noChangeShapeType="1"/>
          </p:cNvSpPr>
          <p:nvPr/>
        </p:nvSpPr>
        <p:spPr bwMode="auto">
          <a:xfrm>
            <a:off x="1320800" y="2362200"/>
            <a:ext cx="1651000" cy="1588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6510" name="Line 14"/>
          <p:cNvSpPr>
            <a:spLocks noChangeShapeType="1"/>
          </p:cNvSpPr>
          <p:nvPr/>
        </p:nvSpPr>
        <p:spPr bwMode="auto">
          <a:xfrm flipH="1">
            <a:off x="1066800" y="2743200"/>
            <a:ext cx="741363" cy="195263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>
            <a:off x="2743200" y="2746375"/>
            <a:ext cx="741363" cy="246063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6512" name="Text Box 16"/>
          <p:cNvSpPr txBox="1">
            <a:spLocks noChangeArrowheads="1"/>
          </p:cNvSpPr>
          <p:nvPr/>
        </p:nvSpPr>
        <p:spPr bwMode="auto">
          <a:xfrm>
            <a:off x="3524250" y="2819400"/>
            <a:ext cx="361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BA1236"/>
                </a:solidFill>
              </a:rPr>
              <a:t>?</a:t>
            </a:r>
          </a:p>
        </p:txBody>
      </p:sp>
      <p:sp>
        <p:nvSpPr>
          <p:cNvPr id="106513" name="Text Box 17"/>
          <p:cNvSpPr txBox="1">
            <a:spLocks noChangeArrowheads="1"/>
          </p:cNvSpPr>
          <p:nvPr/>
        </p:nvSpPr>
        <p:spPr bwMode="auto">
          <a:xfrm>
            <a:off x="685800" y="28336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BA1236"/>
                </a:solidFill>
              </a:rPr>
              <a:t>?</a:t>
            </a:r>
          </a:p>
        </p:txBody>
      </p:sp>
      <p:sp>
        <p:nvSpPr>
          <p:cNvPr id="106514" name="AutoShape 18"/>
          <p:cNvSpPr>
            <a:spLocks noChangeArrowheads="1"/>
          </p:cNvSpPr>
          <p:nvPr/>
        </p:nvSpPr>
        <p:spPr bwMode="auto">
          <a:xfrm>
            <a:off x="1111250" y="2971800"/>
            <a:ext cx="412750" cy="393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BA1236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515" name="AutoShape 19"/>
          <p:cNvSpPr>
            <a:spLocks noChangeArrowheads="1"/>
          </p:cNvSpPr>
          <p:nvPr/>
        </p:nvSpPr>
        <p:spPr bwMode="auto">
          <a:xfrm>
            <a:off x="3048000" y="2971800"/>
            <a:ext cx="412750" cy="393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BA1236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45" name="Text Box 20"/>
          <p:cNvSpPr txBox="1">
            <a:spLocks noChangeArrowheads="1"/>
          </p:cNvSpPr>
          <p:nvPr/>
        </p:nvSpPr>
        <p:spPr bwMode="auto">
          <a:xfrm>
            <a:off x="8610600" y="0"/>
            <a:ext cx="533400" cy="457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latin typeface="Arial" charset="0"/>
                <a:cs typeface="Arial" charset="0"/>
              </a:rPr>
              <a:t>69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395288" y="6378575"/>
            <a:ext cx="34798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latin typeface="Arial"/>
                <a:ea typeface="+mn-ea"/>
                <a:cs typeface="Arial"/>
              </a:rPr>
              <a:t>Beitzel</a:t>
            </a:r>
            <a:r>
              <a:rPr lang="en-US" b="1" dirty="0">
                <a:latin typeface="Arial"/>
                <a:ea typeface="+mn-ea"/>
                <a:cs typeface="Arial"/>
              </a:rPr>
              <a:t>, 1</a:t>
            </a:r>
            <a:r>
              <a:rPr lang="en-US" b="1" baseline="30000" dirty="0">
                <a:latin typeface="Arial"/>
                <a:ea typeface="+mn-ea"/>
                <a:cs typeface="Arial"/>
              </a:rPr>
              <a:t>st</a:t>
            </a:r>
            <a:r>
              <a:rPr lang="en-US" b="1" dirty="0">
                <a:latin typeface="Arial"/>
                <a:ea typeface="+mn-ea"/>
                <a:cs typeface="Arial"/>
              </a:rPr>
              <a:t> edition, 155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6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6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6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6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6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6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7" grpId="0" animBg="1"/>
      <p:bldP spid="106508" grpId="0" animBg="1"/>
      <p:bldP spid="106509" grpId="0" animBg="1"/>
      <p:bldP spid="106510" grpId="0" animBg="1"/>
      <p:bldP spid="106511" grpId="0" animBg="1"/>
      <p:bldP spid="106514" grpId="0" animBg="1"/>
      <p:bldP spid="1065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7" descr="Hasmonean Jok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2050" y="-397818"/>
            <a:ext cx="7219950" cy="790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2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0" y="5715000"/>
            <a:ext cx="9144000" cy="1143000"/>
          </a:xfrm>
          <a:solidFill>
            <a:srgbClr val="660066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None/>
              <a:defRPr/>
            </a:pPr>
            <a:r>
              <a:rPr lang="ja-JP" alt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“</a:t>
            </a:r>
            <a:r>
              <a:rPr lang="en-SG" altLang="ja-JP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uu</a:t>
            </a:r>
            <a:r>
              <a:rPr lang="en-SG" altLang="ja-JP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 </a:t>
            </a:r>
            <a:r>
              <a:rPr lang="en-SG" altLang="ja-JP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ys;kjd</a:t>
            </a:r>
            <a:r>
              <a:rPr lang="en-SG" altLang="ja-JP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 </a:t>
            </a:r>
            <a:r>
              <a:rPr lang="en-SG" altLang="ja-JP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Thdg</a:t>
            </a:r>
            <a:r>
              <a:rPr lang="en-SG" altLang="ja-JP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 </a:t>
            </a:r>
            <a:r>
              <a:rPr lang="en-SG" altLang="ja-JP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neg,q</a:t>
            </a:r>
            <a:r>
              <a:rPr lang="en-SG" altLang="ja-JP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 </a:t>
            </a:r>
            <a:r>
              <a:rPr lang="en-SG" altLang="ja-JP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weoqfuka</a:t>
            </a:r>
            <a:r>
              <a:rPr lang="en-SG" altLang="ja-JP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 .</a:t>
            </a:r>
            <a:r>
              <a:rPr lang="en-SG" altLang="ja-JP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syska</a:t>
            </a:r>
            <a:r>
              <a:rPr lang="en-SG" altLang="ja-JP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 </a:t>
            </a:r>
            <a:r>
              <a:rPr lang="en-SG" altLang="ja-JP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myr</a:t>
            </a:r>
            <a:r>
              <a:rPr lang="en-SG" altLang="ja-JP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 </a:t>
            </a:r>
            <a:r>
              <a:rPr lang="en-SG" altLang="ja-JP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fokak</a:t>
            </a:r>
            <a:r>
              <a:rPr lang="en-SG" altLang="ja-JP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 hula </a:t>
            </a:r>
            <a:r>
              <a:rPr lang="en-SG" altLang="ja-JP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t;k</a:t>
            </a:r>
            <a:r>
              <a:rPr lang="en-SG" altLang="ja-JP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 ;</a:t>
            </a:r>
            <a:r>
              <a:rPr lang="en-SG" altLang="ja-JP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sfhkjd</a:t>
            </a:r>
            <a:r>
              <a:rPr lang="en-SG" altLang="ja-JP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 </a:t>
            </a:r>
            <a:r>
              <a:rPr lang="en-SG" altLang="ja-JP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lsh,d</a:t>
            </a:r>
            <a:r>
              <a:rPr lang="en-SG" altLang="ja-JP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 </a:t>
            </a:r>
            <a:r>
              <a:rPr lang="en-SG" altLang="ja-JP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wms</a:t>
            </a:r>
            <a:r>
              <a:rPr lang="en-SG" altLang="ja-JP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 </a:t>
            </a:r>
            <a:r>
              <a:rPr lang="en-SG" altLang="ja-JP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f</a:t>
            </a:r>
            <a:r>
              <a:rPr lang="en-SG" sz="2400" b="1" dirty="0" err="1" smtClean="0">
                <a:solidFill>
                  <a:schemeClr val="tx1"/>
                </a:solidFill>
                <a:latin typeface="AA Amali"/>
                <a:ea typeface="Calibri"/>
                <a:cs typeface="Times New Roman"/>
              </a:rPr>
              <a:t>ï</a:t>
            </a:r>
            <a:r>
              <a:rPr lang="en-SG" altLang="ja-JP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 </a:t>
            </a:r>
            <a:r>
              <a:rPr lang="en-SG" altLang="ja-JP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f.dars,a,d</a:t>
            </a:r>
            <a:r>
              <a:rPr lang="en-SG" altLang="ja-JP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 </a:t>
            </a:r>
            <a:r>
              <a:rPr lang="en-SG" altLang="ja-JP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we</a:t>
            </a:r>
            <a:r>
              <a:rPr lang="en-SG" sz="2400" b="1" dirty="0" err="1" smtClean="0">
                <a:solidFill>
                  <a:schemeClr val="tx1"/>
                </a:solidFill>
                <a:latin typeface="AA Amali"/>
                <a:ea typeface="Calibri"/>
                <a:cs typeface="Times New Roman"/>
              </a:rPr>
              <a:t>∫</a:t>
            </a:r>
            <a:r>
              <a:rPr lang="en-SG" altLang="ja-JP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u</a:t>
            </a:r>
            <a:r>
              <a:rPr lang="en-SG" altLang="ja-JP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 </a:t>
            </a:r>
            <a:r>
              <a:rPr lang="en-SG" altLang="ja-JP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bj;a</a:t>
            </a:r>
            <a:r>
              <a:rPr lang="en-SG" altLang="ja-JP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 </a:t>
            </a:r>
            <a:r>
              <a:rPr lang="en-SG" altLang="ja-JP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lr,d</a:t>
            </a:r>
            <a:r>
              <a:rPr lang="en-SG" altLang="ja-JP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 </a:t>
            </a:r>
            <a:r>
              <a:rPr lang="en-SG" altLang="ja-JP" sz="2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huq</a:t>
            </a:r>
            <a:r>
              <a:rPr lang="ja-JP" alt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”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A Amali" pitchFamily="2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4" descr="Hasmonean Jok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72" t="23824" r="22112" b="42918"/>
          <a:stretch>
            <a:fillRect/>
          </a:stretch>
        </p:blipFill>
        <p:spPr bwMode="auto">
          <a:xfrm>
            <a:off x="0" y="-514350"/>
            <a:ext cx="9144000" cy="737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6096000"/>
            <a:ext cx="9144000" cy="762000"/>
          </a:xfrm>
          <a:solidFill>
            <a:srgbClr val="660066"/>
          </a:solidFill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None/>
              <a:defRPr/>
            </a:pPr>
            <a:r>
              <a:rPr lang="ja-JP" alt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“</a:t>
            </a:r>
            <a:r>
              <a:rPr lang="en-US" altLang="ja-JP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;;</a:t>
            </a:r>
            <a:r>
              <a:rPr lang="en-US" altLang="ja-JP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amrhla</a:t>
            </a:r>
            <a:r>
              <a:rPr lang="en-US" altLang="ja-JP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 </a:t>
            </a:r>
            <a:r>
              <a:rPr lang="en-US" altLang="ja-JP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kj;skak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!  </a:t>
            </a:r>
            <a:r>
              <a:rPr lang="en-SG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kshu</a:t>
            </a:r>
            <a:r>
              <a:rPr lang="en-SG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 </a:t>
            </a:r>
            <a:r>
              <a:rPr lang="en-SG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neg,qfjla</a:t>
            </a:r>
            <a:r>
              <a:rPr lang="en-SG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 </a:t>
            </a:r>
            <a:r>
              <a:rPr lang="en-SG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fuys</a:t>
            </a:r>
            <a:r>
              <a:rPr lang="en-SG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 </a:t>
            </a:r>
            <a:r>
              <a:rPr lang="en-SG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ea typeface="ＭＳ Ｐゴシック" charset="0"/>
              </a:rPr>
              <a:t>keoao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?</a:t>
            </a:r>
            <a:r>
              <a:rPr lang="ja-JP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”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315200" cy="1143000"/>
          </a:xfrm>
        </p:spPr>
        <p:txBody>
          <a:bodyPr/>
          <a:lstStyle/>
          <a:p>
            <a:pPr algn="ctr" eaLnBrk="1" hangingPunct="1"/>
            <a:r>
              <a:rPr lang="en-US" sz="4000" b="1" dirty="0" err="1" smtClean="0">
                <a:latin typeface="AA Amali" pitchFamily="2" charset="0"/>
                <a:ea typeface="ＭＳ Ｐゴシック" charset="0"/>
                <a:cs typeface="Arail" charset="0"/>
              </a:rPr>
              <a:t>yiafudksh</a:t>
            </a:r>
            <a:r>
              <a:rPr lang="en-SG" sz="4000" b="1" dirty="0" smtClean="0">
                <a:latin typeface="AA Amali"/>
                <a:ea typeface="Calibri"/>
                <a:cs typeface="Times New Roman"/>
              </a:rPr>
              <a:t>ï</a:t>
            </a:r>
            <a:r>
              <a:rPr lang="en-US" sz="4000" b="1" dirty="0" err="1" smtClean="0">
                <a:latin typeface="AA Amali" pitchFamily="2" charset="0"/>
                <a:ea typeface="ＭＳ Ｐゴシック" charset="0"/>
                <a:cs typeface="Arail" charset="0"/>
              </a:rPr>
              <a:t>jrekaf.a</a:t>
            </a:r>
            <a:r>
              <a:rPr lang="en-US" sz="4000" b="1" dirty="0" smtClean="0">
                <a:latin typeface="AA Amali" pitchFamily="2" charset="0"/>
                <a:ea typeface="ＭＳ Ｐゴシック" charset="0"/>
                <a:cs typeface="Arail" charset="0"/>
              </a:rPr>
              <a:t> </a:t>
            </a:r>
            <a:r>
              <a:rPr lang="en-US" sz="4000" b="1" dirty="0" err="1" smtClean="0">
                <a:latin typeface="AA Amali" pitchFamily="2" charset="0"/>
                <a:ea typeface="ＭＳ Ｐゴシック" charset="0"/>
                <a:cs typeface="Arail" charset="0"/>
              </a:rPr>
              <a:t>n,mEu</a:t>
            </a:r>
            <a:endParaRPr lang="en-US" sz="4000" b="1" dirty="0">
              <a:latin typeface="AA Amali" pitchFamily="2" charset="0"/>
              <a:ea typeface="ＭＳ Ｐゴシック" charset="0"/>
              <a:cs typeface="Arail" charset="0"/>
            </a:endParaRP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95400" y="1295400"/>
            <a:ext cx="7848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wd.</a:t>
            </a:r>
            <a:r>
              <a:rPr lang="en-SG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/>
                <a:ea typeface="Calibri"/>
                <a:cs typeface="Times New Roman"/>
              </a:rPr>
              <a:t>ñ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l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ksoyi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)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mrsisjreka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A Amali" pitchFamily="2" charset="0"/>
              <a:ea typeface="ＭＳ Ｐゴシック" charset="0"/>
              <a:cs typeface="Arai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ykqld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 charset="0"/>
                <a:ea typeface="ＭＳ Ｐゴシック" charset="0"/>
                <a:cs typeface="Arail" charset="0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^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wdf,dalj;a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ux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.,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Hh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&amp;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A Amali" pitchFamily="2" charset="0"/>
              <a:ea typeface="ＭＳ Ｐゴシック" charset="0"/>
              <a:cs typeface="Arai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^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cqodia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yd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ioqisjre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&amp;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il" charset="0"/>
              <a:ea typeface="ＭＳ Ｐゴシック" charset="0"/>
              <a:cs typeface="Arai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mQclhd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iy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rc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;=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ud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^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fcdk;dka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&amp;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A Amali" pitchFamily="2" charset="0"/>
              <a:ea typeface="ＭＳ Ｐゴシック" charset="0"/>
              <a:cs typeface="Arai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Tikaiajrekaf.a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ke.s</a:t>
            </a:r>
            <a:r>
              <a:rPr lang="en-SG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/>
                <a:ea typeface="Calibri"/>
                <a:cs typeface="Times New Roman"/>
              </a:rPr>
              <a:t>à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u ^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ihsuka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&amp;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il" charset="0"/>
              <a:ea typeface="ＭＳ Ｐゴシック" charset="0"/>
              <a:cs typeface="Arail" charset="0"/>
            </a:endParaRPr>
          </a:p>
          <a:p>
            <a:pPr lvl="0" eaLnBrk="1" hangingPunct="1">
              <a:lnSpc>
                <a:spcPct val="90000"/>
              </a:lnSpc>
              <a:buClr>
                <a:srgbClr val="00FFFF"/>
              </a:buClr>
              <a:defRPr/>
            </a:pP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foaY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iSud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jHdma;sh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A Amali" pitchFamily="2" charset="0"/>
              <a:ea typeface="ＭＳ Ｐゴシック" charset="0"/>
              <a:cs typeface="Arail" charset="0"/>
            </a:endParaRPr>
          </a:p>
          <a:p>
            <a:pPr lvl="0" eaLnBrk="1" hangingPunct="1">
              <a:lnSpc>
                <a:spcPct val="90000"/>
              </a:lnSpc>
              <a:buClr>
                <a:srgbClr val="00FFFF"/>
              </a:buClr>
              <a:defRPr/>
            </a:pP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frdaujreka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iu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.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ikaOdkh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 </a:t>
            </a:r>
          </a:p>
          <a:p>
            <a:pPr lvl="0" eaLnBrk="1" hangingPunct="1">
              <a:lnSpc>
                <a:spcPct val="90000"/>
              </a:lnSpc>
              <a:buClr>
                <a:srgbClr val="00FFFF"/>
              </a:buClr>
              <a:defRPr/>
            </a:pPr>
            <a:r>
              <a:rPr lang="en-US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hqfo</a:t>
            </a:r>
            <a:r>
              <a:rPr lang="en-SG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/>
                <a:ea typeface="Calibri"/>
                <a:cs typeface="Times New Roman"/>
              </a:rPr>
              <a:t>õ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  <a:cs typeface="Arail" charset="0"/>
              </a:rPr>
              <a:t>n,mEu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A Amali" pitchFamily="2" charset="0"/>
              <a:ea typeface="ＭＳ Ｐゴシック" charset="0"/>
              <a:cs typeface="Arail" charset="0"/>
            </a:endParaRPr>
          </a:p>
        </p:txBody>
      </p:sp>
      <p:sp>
        <p:nvSpPr>
          <p:cNvPr id="130053" name="Rectangle 5"/>
          <p:cNvSpPr>
            <a:spLocks noChangeArrowheads="1"/>
          </p:cNvSpPr>
          <p:nvPr/>
        </p:nvSpPr>
        <p:spPr bwMode="auto">
          <a:xfrm>
            <a:off x="5053013" y="1825625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-110" charset="2"/>
              <a:buChar char="n"/>
              <a:defRPr/>
            </a:pP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Arail"/>
              <a:ea typeface="+mn-ea"/>
              <a:cs typeface="Arail"/>
            </a:endParaRPr>
          </a:p>
        </p:txBody>
      </p:sp>
      <p:sp>
        <p:nvSpPr>
          <p:cNvPr id="130055" name="Rectangle 7"/>
          <p:cNvSpPr>
            <a:spLocks noChangeArrowheads="1"/>
          </p:cNvSpPr>
          <p:nvPr/>
        </p:nvSpPr>
        <p:spPr bwMode="auto">
          <a:xfrm>
            <a:off x="5105400" y="1946275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-110" charset="2"/>
              <a:buChar char="n"/>
              <a:defRPr/>
            </a:pP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Arail"/>
              <a:ea typeface="+mn-ea"/>
              <a:cs typeface="Arail"/>
            </a:endParaRPr>
          </a:p>
        </p:txBody>
      </p:sp>
      <p:sp>
        <p:nvSpPr>
          <p:cNvPr id="105477" name="Text Box 9"/>
          <p:cNvSpPr txBox="1">
            <a:spLocks noChangeArrowheads="1"/>
          </p:cNvSpPr>
          <p:nvPr/>
        </p:nvSpPr>
        <p:spPr bwMode="auto">
          <a:xfrm>
            <a:off x="7848600" y="76200"/>
            <a:ext cx="1447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latin typeface="Arail" charset="0"/>
                <a:cs typeface="Arail" charset="0"/>
              </a:rPr>
              <a:t>66-67, 95</a:t>
            </a:r>
          </a:p>
        </p:txBody>
      </p:sp>
      <p:sp>
        <p:nvSpPr>
          <p:cNvPr id="130058" name="AutoShape 10"/>
          <p:cNvSpPr>
            <a:spLocks/>
          </p:cNvSpPr>
          <p:nvPr/>
        </p:nvSpPr>
        <p:spPr bwMode="auto">
          <a:xfrm>
            <a:off x="5527675" y="3733800"/>
            <a:ext cx="304800" cy="1371600"/>
          </a:xfrm>
          <a:prstGeom prst="rightBrace">
            <a:avLst>
              <a:gd name="adj1" fmla="val 37500"/>
              <a:gd name="adj2" fmla="val 50000"/>
            </a:avLst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000" b="1">
              <a:latin typeface="Arail" charset="0"/>
              <a:cs typeface="Arail" charset="0"/>
            </a:endParaRPr>
          </a:p>
        </p:txBody>
      </p:sp>
      <p:sp>
        <p:nvSpPr>
          <p:cNvPr id="130059" name="Text Box 11"/>
          <p:cNvSpPr txBox="1">
            <a:spLocks noChangeArrowheads="1"/>
          </p:cNvSpPr>
          <p:nvPr/>
        </p:nvSpPr>
        <p:spPr bwMode="auto">
          <a:xfrm>
            <a:off x="5984875" y="4114800"/>
            <a:ext cx="2026517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0" eaLnBrk="1" hangingPunct="1">
              <a:defRPr/>
            </a:pP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cs typeface="Arail" charset="0"/>
              </a:rPr>
              <a:t>fcdaka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cs typeface="Arai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cs typeface="Arail" charset="0"/>
              </a:rPr>
              <a:t>yhsldkia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A Amali" pitchFamily="2" charset="0"/>
              <a:cs typeface="Arai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13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500"/>
                                        <p:tgtEl>
                                          <p:spTgt spid="13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8" grpId="0" animBg="1"/>
      <p:bldP spid="13005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7162800" cy="838200"/>
          </a:xfrm>
        </p:spPr>
        <p:txBody>
          <a:bodyPr/>
          <a:lstStyle/>
          <a:p>
            <a:pPr eaLnBrk="1" hangingPunct="1"/>
            <a:r>
              <a:rPr lang="en-US" sz="3600" dirty="0" err="1">
                <a:latin typeface="AA Amali" pitchFamily="2" charset="0"/>
                <a:ea typeface="ＭＳ Ｐゴシック" charset="0"/>
              </a:rPr>
              <a:t>f</a:t>
            </a:r>
            <a:r>
              <a:rPr lang="en-US" sz="3600" dirty="0" err="1" smtClean="0">
                <a:latin typeface="AA Amali" pitchFamily="2" charset="0"/>
                <a:ea typeface="ＭＳ Ｐゴシック" charset="0"/>
              </a:rPr>
              <a:t>rdau</a:t>
            </a:r>
            <a:r>
              <a:rPr lang="en-US" sz="3600" dirty="0" smtClean="0">
                <a:latin typeface="AA Amali" pitchFamily="2" charset="0"/>
                <a:ea typeface="ＭＳ Ｐゴシック" charset="0"/>
              </a:rPr>
              <a:t> le/,a</a:t>
            </a:r>
            <a:r>
              <a:rPr lang="en-US" sz="3600" dirty="0">
                <a:latin typeface="AA Amali" pitchFamily="2" charset="0"/>
                <a:ea typeface="ＭＳ Ｐゴシック" charset="0"/>
              </a:rPr>
              <a:t>,</a:t>
            </a:r>
            <a:r>
              <a:rPr lang="en-US" sz="3600" dirty="0" smtClean="0">
                <a:latin typeface="Arial" charset="0"/>
                <a:ea typeface="ＭＳ Ｐゴシック" charset="0"/>
              </a:rPr>
              <a:t>(50</a:t>
            </a:r>
            <a:r>
              <a:rPr lang="en-US" sz="2800" dirty="0" smtClean="0">
                <a:latin typeface="Arial" charset="0"/>
                <a:ea typeface="ＭＳ Ｐゴシック" charset="0"/>
              </a:rPr>
              <a:t> </a:t>
            </a:r>
            <a:r>
              <a:rPr lang="en-US" sz="2800" dirty="0">
                <a:latin typeface="Arial" charset="0"/>
                <a:ea typeface="ＭＳ Ｐゴシック" charset="0"/>
              </a:rPr>
              <a:t>BC-AD </a:t>
            </a:r>
            <a:r>
              <a:rPr lang="en-US" sz="3600" dirty="0">
                <a:latin typeface="Arial" charset="0"/>
                <a:ea typeface="ＭＳ Ｐゴシック" charset="0"/>
              </a:rPr>
              <a:t>100)</a:t>
            </a:r>
          </a:p>
        </p:txBody>
      </p:sp>
      <p:sp>
        <p:nvSpPr>
          <p:cNvPr id="107522" name="Text Box 3"/>
          <p:cNvSpPr txBox="1">
            <a:spLocks noChangeArrowheads="1"/>
          </p:cNvSpPr>
          <p:nvPr/>
        </p:nvSpPr>
        <p:spPr bwMode="auto">
          <a:xfrm>
            <a:off x="8534400" y="762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94c</a:t>
            </a:r>
          </a:p>
        </p:txBody>
      </p:sp>
      <p:pic>
        <p:nvPicPr>
          <p:cNvPr id="107523" name="Picture 7" descr="34 Roma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93296"/>
            <a:ext cx="922020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8" descr="j02372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160020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932040" y="1232760"/>
            <a:ext cx="4211960" cy="612064"/>
          </a:xfrm>
          <a:prstGeom prst="rect">
            <a:avLst/>
          </a:prstGeom>
          <a:solidFill>
            <a:srgbClr val="B6A077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10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ＭＳ Ｐゴシック" pitchFamily="-11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ＭＳ Ｐゴシック" pitchFamily="-11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ＭＳ Ｐゴシック" pitchFamily="-11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0" charset="0"/>
                <a:ea typeface="ＭＳ Ｐゴシック" pitchFamily="-11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0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0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0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0" charset="0"/>
              </a:defRPr>
            </a:lvl9pPr>
          </a:lstStyle>
          <a:p>
            <a:pPr algn="ctr" eaLnBrk="1" hangingPunct="1"/>
            <a:r>
              <a:rPr lang="en-US" sz="4800" b="1" dirty="0" err="1">
                <a:solidFill>
                  <a:schemeClr val="bg2"/>
                </a:solidFill>
                <a:latin typeface="AA Amali" pitchFamily="2" charset="0"/>
                <a:cs typeface="Arial" charset="0"/>
              </a:rPr>
              <a:t>frdauh</a:t>
            </a:r>
            <a:endParaRPr lang="en-US" sz="4800" b="1" dirty="0">
              <a:solidFill>
                <a:schemeClr val="bg2"/>
              </a:solidFill>
              <a:latin typeface="AA Amali" pitchFamily="2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772400" cy="1447800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AA Amali" pitchFamily="2" charset="0"/>
                <a:ea typeface="ＭＳ Ｐゴシック" charset="0"/>
              </a:rPr>
              <a:t> f</a:t>
            </a:r>
            <a:r>
              <a:rPr lang="en-SG" b="1" dirty="0" smtClean="0">
                <a:latin typeface="AA Amali"/>
                <a:ea typeface="Calibri"/>
                <a:cs typeface="Times New Roman"/>
              </a:rPr>
              <a:t>ï</a:t>
            </a:r>
            <a:r>
              <a:rPr lang="en-US" b="1" dirty="0" smtClean="0">
                <a:latin typeface="AA Amali" pitchFamily="2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AA Amali" pitchFamily="2" charset="0"/>
                <a:ea typeface="ＭＳ Ｐゴシック" charset="0"/>
              </a:rPr>
              <a:t>hq.hka</a:t>
            </a:r>
            <a:r>
              <a:rPr lang="en-US" b="1" dirty="0" smtClean="0">
                <a:latin typeface="AA Amali" pitchFamily="2" charset="0"/>
                <a:ea typeface="ＭＳ Ｐゴシック" charset="0"/>
              </a:rPr>
              <a:t> .</a:t>
            </a:r>
            <a:r>
              <a:rPr lang="en-US" b="1" dirty="0" err="1" smtClean="0">
                <a:latin typeface="AA Amali" pitchFamily="2" charset="0"/>
                <a:ea typeface="ＭＳ Ｐゴシック" charset="0"/>
              </a:rPr>
              <a:t>ek</a:t>
            </a:r>
            <a:r>
              <a:rPr lang="en-US" b="1" dirty="0" smtClean="0">
                <a:latin typeface="AA Amali" pitchFamily="2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AA Amali" pitchFamily="2" charset="0"/>
                <a:ea typeface="ＭＳ Ｐゴシック" charset="0"/>
              </a:rPr>
              <a:t>Tn</a:t>
            </a:r>
            <a:r>
              <a:rPr lang="en-US" b="1" dirty="0" smtClean="0">
                <a:latin typeface="AA Amali" pitchFamily="2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AA Amali" pitchFamily="2" charset="0"/>
                <a:ea typeface="ＭＳ Ｐゴシック" charset="0"/>
              </a:rPr>
              <a:t>oeka</a:t>
            </a:r>
            <a:r>
              <a:rPr lang="en-US" b="1" dirty="0" smtClean="0">
                <a:latin typeface="AA Amali" pitchFamily="2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AA Amali" pitchFamily="2" charset="0"/>
                <a:ea typeface="ＭＳ Ｐゴシック" charset="0"/>
              </a:rPr>
              <a:t>okakjdo</a:t>
            </a:r>
            <a:r>
              <a:rPr lang="en-US" b="1" dirty="0">
                <a:latin typeface="AA Amali" pitchFamily="2" charset="0"/>
                <a:ea typeface="ＭＳ Ｐゴシック" charset="0"/>
              </a:rPr>
              <a:t>@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981200"/>
            <a:ext cx="3783013" cy="644525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>
                <a:latin typeface="AA Amali" pitchFamily="2" charset="0"/>
                <a:ea typeface="ＭＳ Ｐゴシック" charset="0"/>
              </a:rPr>
              <a:t>f</a:t>
            </a:r>
            <a:r>
              <a:rPr lang="en-US" b="1" dirty="0" err="1" smtClean="0">
                <a:latin typeface="AA Amali" pitchFamily="2" charset="0"/>
                <a:ea typeface="ＭＳ Ｐゴシック" charset="0"/>
              </a:rPr>
              <a:t>y,kSh</a:t>
            </a:r>
            <a:endParaRPr lang="en-US" b="1" dirty="0">
              <a:latin typeface="AA Amali" pitchFamily="2" charset="0"/>
              <a:ea typeface="ＭＳ Ｐゴシック" charset="0"/>
            </a:endParaRPr>
          </a:p>
        </p:txBody>
      </p:sp>
      <p:sp>
        <p:nvSpPr>
          <p:cNvPr id="134148" name="Rectangle 4"/>
          <p:cNvSpPr>
            <a:spLocks noChangeArrowheads="1"/>
          </p:cNvSpPr>
          <p:nvPr/>
        </p:nvSpPr>
        <p:spPr bwMode="auto">
          <a:xfrm>
            <a:off x="1143000" y="3124200"/>
            <a:ext cx="3783013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cs typeface="Arial" charset="0"/>
              </a:rPr>
              <a:t>mQrS</a:t>
            </a:r>
            <a:r>
              <a:rPr lang="en-SG" sz="3200" b="1" dirty="0" smtClean="0">
                <a:latin typeface="AA Amali"/>
                <a:ea typeface="Calibri"/>
                <a:cs typeface="Times New Roman"/>
              </a:rPr>
              <a:t>ï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A Amali" pitchFamily="2" charset="0"/>
              <a:cs typeface="Arial" charset="0"/>
            </a:endParaRPr>
          </a:p>
        </p:txBody>
      </p:sp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5360988" y="2743200"/>
            <a:ext cx="3783012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cs typeface="Arial" charset="0"/>
              </a:rPr>
              <a:t>f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cs typeface="Arial" charset="0"/>
              </a:rPr>
              <a:t>olfmd,sia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A Amali" pitchFamily="2" charset="0"/>
              <a:cs typeface="Arial" charset="0"/>
            </a:endParaRPr>
          </a:p>
        </p:txBody>
      </p:sp>
      <p:sp>
        <p:nvSpPr>
          <p:cNvPr id="134150" name="Rectangle 6"/>
          <p:cNvSpPr>
            <a:spLocks noChangeArrowheads="1"/>
          </p:cNvSpPr>
          <p:nvPr/>
        </p:nvSpPr>
        <p:spPr bwMode="auto">
          <a:xfrm>
            <a:off x="4953000" y="4648200"/>
            <a:ext cx="3783013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cs typeface="Arial" charset="0"/>
              </a:rPr>
              <a:t>fimagqjdcska;h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A Amali" pitchFamily="2" charset="0"/>
              <a:cs typeface="Arial" charset="0"/>
            </a:endParaRPr>
          </a:p>
        </p:txBody>
      </p:sp>
      <p:sp>
        <p:nvSpPr>
          <p:cNvPr id="134151" name="Rectangle 7"/>
          <p:cNvSpPr>
            <a:spLocks noChangeArrowheads="1"/>
          </p:cNvSpPr>
          <p:nvPr/>
        </p:nvSpPr>
        <p:spPr bwMode="auto">
          <a:xfrm>
            <a:off x="1447800" y="4495800"/>
            <a:ext cx="3783013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cs typeface="Arial" charset="0"/>
              </a:rPr>
              <a:t>i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cs typeface="Arial" charset="0"/>
              </a:rPr>
              <a:t>udrs;hka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A Amali" pitchFamily="2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-76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si-LK" sz="3200" b="1" dirty="0" smtClean="0"/>
              <a:t>මෙම ඉදිරිපත් කිරීම නොමිලයේ ලබා ගන්න!</a:t>
            </a:r>
            <a:endParaRPr lang="en-US" sz="11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522155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107514"/>
            <a:ext cx="6153212" cy="3483594"/>
          </a:xfrm>
          <a:prstGeom prst="rect">
            <a:avLst/>
          </a:prstGeom>
        </p:spPr>
      </p:pic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019800"/>
            <a:ext cx="9144000" cy="8382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si-LK" sz="2400" b="1" dirty="0" smtClean="0">
                <a:latin typeface="Helvetica" charset="0"/>
                <a:ea typeface="Osaka" charset="0"/>
                <a:cs typeface="Osaka" charset="0"/>
              </a:rPr>
              <a:t>නව ගිවිසුම් පසුබිම සදහා ලින්ක්: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3487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 smtClean="0"/>
              <a:t>Black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905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5"/>
          <p:cNvSpPr>
            <a:spLocks noGrp="1" noChangeArrowheads="1"/>
          </p:cNvSpPr>
          <p:nvPr>
            <p:ph type="title"/>
          </p:nvPr>
        </p:nvSpPr>
        <p:spPr>
          <a:xfrm>
            <a:off x="1143000" y="-26988"/>
            <a:ext cx="7772400" cy="792163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b="1" dirty="0" err="1">
                <a:solidFill>
                  <a:schemeClr val="tx1"/>
                </a:solidFill>
                <a:latin typeface="AA Amali" pitchFamily="2" charset="0"/>
                <a:ea typeface="ＭＳ Ｐゴシック" charset="0"/>
              </a:rPr>
              <a:t>w</a:t>
            </a:r>
            <a:r>
              <a:rPr lang="en-US" sz="4000" b="1" dirty="0" err="1" smtClean="0">
                <a:solidFill>
                  <a:schemeClr val="tx1"/>
                </a:solidFill>
                <a:latin typeface="AA Amali" pitchFamily="2" charset="0"/>
                <a:ea typeface="ＭＳ Ｐゴシック" charset="0"/>
              </a:rPr>
              <a:t>isrshdf</a:t>
            </a:r>
            <a:r>
              <a:rPr lang="en-SG" sz="4000" b="1" dirty="0" smtClean="0">
                <a:solidFill>
                  <a:schemeClr val="tx1"/>
                </a:solidFill>
                <a:latin typeface="AA Amali"/>
                <a:ea typeface="Calibri"/>
                <a:cs typeface="Times New Roman"/>
              </a:rPr>
              <a:t>õ</a:t>
            </a:r>
            <a:r>
              <a:rPr lang="en-SG" sz="4000" dirty="0" smtClean="0">
                <a:latin typeface="Calibri"/>
                <a:ea typeface="Calibri"/>
                <a:cs typeface="Times New Roman"/>
              </a:rPr>
              <a:t>  </a:t>
            </a:r>
            <a:r>
              <a:rPr lang="en-US" sz="4000" b="1" dirty="0" err="1" smtClean="0">
                <a:solidFill>
                  <a:schemeClr val="tx1"/>
                </a:solidFill>
                <a:latin typeface="AA Amali" pitchFamily="2" charset="0"/>
                <a:ea typeface="ＭＳ Ｐゴシック" charset="0"/>
              </a:rPr>
              <a:t>oshqKqj</a:t>
            </a:r>
            <a:endParaRPr lang="en-US" sz="4000" b="1" dirty="0">
              <a:solidFill>
                <a:schemeClr val="tx1"/>
              </a:solidFill>
              <a:latin typeface="AA Amali" pitchFamily="2" charset="0"/>
              <a:ea typeface="ＭＳ Ｐゴシック" charset="0"/>
            </a:endParaRPr>
          </a:p>
        </p:txBody>
      </p:sp>
      <p:pic>
        <p:nvPicPr>
          <p:cNvPr id="46082" name="Picture 8" descr="60 Assyria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31850"/>
            <a:ext cx="9144000" cy="5468938"/>
          </a:xfrm>
        </p:spPr>
      </p:pic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2895600" y="4532313"/>
            <a:ext cx="4800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3200" b="1" dirty="0" err="1">
                <a:solidFill>
                  <a:srgbClr val="000099"/>
                </a:solidFill>
                <a:latin typeface="AA Amali" pitchFamily="2" charset="0"/>
                <a:cs typeface="Arial" charset="0"/>
              </a:rPr>
              <a:t>i</a:t>
            </a:r>
            <a:r>
              <a:rPr lang="en-US" sz="3200" b="1" dirty="0" err="1" smtClean="0">
                <a:solidFill>
                  <a:srgbClr val="000099"/>
                </a:solidFill>
                <a:latin typeface="AA Amali" pitchFamily="2" charset="0"/>
                <a:cs typeface="Arial" charset="0"/>
              </a:rPr>
              <a:t>udrsfha</a:t>
            </a:r>
            <a:r>
              <a:rPr lang="en-US" sz="3200" b="1" dirty="0" smtClean="0">
                <a:solidFill>
                  <a:srgbClr val="000099"/>
                </a:solidFill>
                <a:latin typeface="AA Amali" pitchFamily="2" charset="0"/>
                <a:cs typeface="Arial" charset="0"/>
              </a:rPr>
              <a:t> je</a:t>
            </a:r>
            <a:r>
              <a:rPr lang="en-SG" sz="3200" b="1" dirty="0">
                <a:solidFill>
                  <a:schemeClr val="bg1">
                    <a:lumMod val="50000"/>
                  </a:schemeClr>
                </a:solidFill>
                <a:latin typeface="AA Amali"/>
                <a:ea typeface="Calibri"/>
                <a:cs typeface="Times New Roman"/>
              </a:rPr>
              <a:t>à</a:t>
            </a:r>
            <a:r>
              <a:rPr lang="en-US" sz="3200" b="1" dirty="0" smtClean="0">
                <a:solidFill>
                  <a:srgbClr val="000099"/>
                </a:solidFill>
                <a:latin typeface="AA Amali" pitchFamily="2" charset="0"/>
                <a:cs typeface="Arial" charset="0"/>
              </a:rPr>
              <a:t>u</a:t>
            </a:r>
            <a:endParaRPr lang="en-US" sz="3200" b="1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marL="457200" indent="-45720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3200" b="1" dirty="0" err="1" smtClean="0">
                <a:solidFill>
                  <a:srgbClr val="000099"/>
                </a:solidFill>
                <a:latin typeface="AA Amali" pitchFamily="2" charset="0"/>
                <a:cs typeface="Arial" charset="0"/>
              </a:rPr>
              <a:t>iudrs;hkaf.a</a:t>
            </a:r>
            <a:r>
              <a:rPr lang="en-US" sz="3200" b="1" dirty="0" smtClean="0">
                <a:solidFill>
                  <a:srgbClr val="000099"/>
                </a:solidFill>
                <a:latin typeface="AA Amali" pitchFamily="2" charset="0"/>
                <a:cs typeface="Arial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AA Amali" pitchFamily="2" charset="0"/>
                <a:cs typeface="Arial" charset="0"/>
              </a:rPr>
              <a:t>ms</a:t>
            </a:r>
            <a:r>
              <a:rPr lang="en-SG" sz="3200" b="1" dirty="0">
                <a:solidFill>
                  <a:schemeClr val="bg1">
                    <a:lumMod val="50000"/>
                  </a:schemeClr>
                </a:solidFill>
                <a:latin typeface="AA Amali"/>
                <a:ea typeface="Calibri"/>
                <a:cs typeface="Times New Roman"/>
              </a:rPr>
              <a:t>ì</a:t>
            </a:r>
            <a:r>
              <a:rPr lang="en-US" sz="3200" b="1" dirty="0" err="1" smtClean="0">
                <a:solidFill>
                  <a:srgbClr val="000099"/>
                </a:solidFill>
                <a:latin typeface="AA Amali" pitchFamily="2" charset="0"/>
                <a:cs typeface="Arial" charset="0"/>
              </a:rPr>
              <a:t>oSu</a:t>
            </a:r>
            <a:endParaRPr lang="en-US" sz="3200" b="1" dirty="0" smtClean="0">
              <a:solidFill>
                <a:srgbClr val="000099"/>
              </a:solidFill>
              <a:latin typeface="AA Amali" pitchFamily="2" charset="0"/>
              <a:cs typeface="Arial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534400" y="76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latin typeface="Arial" charset="0"/>
                <a:cs typeface="Arial" charset="0"/>
              </a:rPr>
              <a:t>48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0" y="6413266"/>
            <a:ext cx="8892480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b="1" dirty="0" err="1">
                <a:latin typeface="Arial"/>
                <a:ea typeface="+mn-ea"/>
                <a:cs typeface="Arial"/>
              </a:rPr>
              <a:t>Beitzel</a:t>
            </a:r>
            <a:r>
              <a:rPr lang="en-US" sz="2000" b="1" dirty="0">
                <a:latin typeface="Arial"/>
                <a:ea typeface="+mn-ea"/>
                <a:cs typeface="Arial"/>
              </a:rPr>
              <a:t>, </a:t>
            </a:r>
            <a:r>
              <a:rPr lang="en-US" sz="2000" b="1" i="1" dirty="0">
                <a:latin typeface="Arial"/>
                <a:ea typeface="+mn-ea"/>
                <a:cs typeface="Arial"/>
              </a:rPr>
              <a:t>Moody Atlas of Bible Lands</a:t>
            </a:r>
            <a:r>
              <a:rPr lang="en-US" sz="2000" b="1" dirty="0">
                <a:latin typeface="Arial"/>
                <a:ea typeface="+mn-ea"/>
                <a:cs typeface="Arial"/>
              </a:rPr>
              <a:t>, 1</a:t>
            </a:r>
            <a:r>
              <a:rPr lang="en-US" sz="2000" b="1" baseline="30000" dirty="0">
                <a:latin typeface="Arial"/>
                <a:ea typeface="+mn-ea"/>
                <a:cs typeface="Arial"/>
              </a:rPr>
              <a:t>st</a:t>
            </a:r>
            <a:r>
              <a:rPr lang="en-US" sz="2000" b="1" dirty="0">
                <a:latin typeface="Arial"/>
                <a:ea typeface="+mn-ea"/>
                <a:cs typeface="Arial"/>
              </a:rPr>
              <a:t> ed., 139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0" y="6011996"/>
            <a:ext cx="9144000" cy="369332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 dirty="0" err="1">
                <a:latin typeface="Arial"/>
                <a:ea typeface="+mn-ea"/>
                <a:cs typeface="Arial"/>
              </a:rPr>
              <a:t>Handwritten numbers show the number of years before Jonah in 760 BC</a:t>
            </a:r>
            <a:endParaRPr lang="en-US" sz="1800" b="1" dirty="0"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3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 descr="31 Babylonia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142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181600"/>
            <a:ext cx="9144000" cy="1143000"/>
          </a:xfrm>
          <a:solidFill>
            <a:schemeClr val="bg1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</a:rPr>
              <a:t>m,ia;Skfha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 pitchFamily="2" charset="0"/>
                <a:ea typeface="ＭＳ Ｐゴシック" charset="0"/>
              </a:rPr>
              <a:t> n</a:t>
            </a:r>
            <a:r>
              <a:rPr lang="en-SG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/>
                <a:ea typeface="Calibri"/>
                <a:cs typeface="Times New Roman"/>
              </a:rPr>
              <a:t>ìf,dakshdkq</a:t>
            </a:r>
            <a:r>
              <a:rPr lang="en-SG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/>
                <a:ea typeface="Calibri"/>
                <a:cs typeface="Times New Roman"/>
              </a:rPr>
              <a:t> </a:t>
            </a:r>
            <a:r>
              <a:rPr lang="en-SG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/>
                <a:ea typeface="Calibri"/>
                <a:cs typeface="Times New Roman"/>
              </a:rPr>
              <a:t>md,kfha</a:t>
            </a:r>
            <a:r>
              <a:rPr lang="en-SG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/>
                <a:ea typeface="Calibri"/>
                <a:cs typeface="Times New Roman"/>
              </a:rPr>
              <a:t> </a:t>
            </a:r>
            <a:r>
              <a:rPr lang="en-SG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/>
                <a:ea typeface="Calibri"/>
                <a:cs typeface="Times New Roman"/>
              </a:rPr>
              <a:t>wjidkh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A Amali" pitchFamily="2" charset="0"/>
              <a:ea typeface="ＭＳ Ｐゴシック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2286000"/>
            <a:ext cx="3271838" cy="11430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effectLst/>
                <a:latin typeface="AA Amali" pitchFamily="2" charset="0"/>
                <a:ea typeface="ＭＳ Ｐゴシック" charset="0"/>
              </a:rPr>
              <a:t>msgqjy,a</a:t>
            </a:r>
            <a:r>
              <a:rPr lang="en-US" sz="2800" b="1" dirty="0">
                <a:effectLst/>
                <a:latin typeface="AA Amali" pitchFamily="2" charset="0"/>
                <a:ea typeface="ＭＳ Ｐゴシック" charset="0"/>
              </a:rPr>
              <a:t> </a:t>
            </a:r>
            <a:r>
              <a:rPr lang="en-US" sz="2800" b="1" dirty="0" err="1" smtClean="0">
                <a:effectLst/>
                <a:latin typeface="AA Amali" pitchFamily="2" charset="0"/>
                <a:ea typeface="ＭＳ Ｐゴシック" charset="0"/>
              </a:rPr>
              <a:t>lsrSu</a:t>
            </a:r>
            <a:r>
              <a:rPr lang="en-US" sz="2800" b="1" dirty="0" smtClean="0">
                <a:effectLst/>
                <a:latin typeface="AA Amali" pitchFamily="2" charset="0"/>
                <a:ea typeface="ＭＳ Ｐゴシック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smtClean="0">
                <a:effectLst/>
                <a:latin typeface="AA Amali" pitchFamily="2" charset="0"/>
                <a:ea typeface="ＭＳ Ｐゴシック" charset="0"/>
              </a:rPr>
              <a:t>j</a:t>
            </a:r>
            <a:r>
              <a:rPr lang="en-SG" sz="2800" b="1" dirty="0" smtClean="0">
                <a:effectLst/>
                <a:latin typeface="AA Amali"/>
                <a:ea typeface="Calibri"/>
                <a:cs typeface="Times New Roman"/>
              </a:rPr>
              <a:t>¾Okhka </a:t>
            </a:r>
            <a:endParaRPr lang="en-SG" sz="2800" b="1" dirty="0">
              <a:effectLst/>
              <a:latin typeface="Calibri"/>
              <a:ea typeface="Calibri"/>
              <a:cs typeface="Times New Roman"/>
            </a:endParaRPr>
          </a:p>
          <a:p>
            <a:pPr eaLnBrk="1" hangingPunct="1">
              <a:defRPr/>
            </a:pPr>
            <a:endParaRPr lang="en-US" sz="2800" b="1" dirty="0">
              <a:latin typeface="AA Amali" pitchFamily="2" charset="0"/>
              <a:ea typeface="ＭＳ Ｐゴシック" charset="0"/>
            </a:endParaRPr>
          </a:p>
        </p:txBody>
      </p:sp>
      <p:sp>
        <p:nvSpPr>
          <p:cNvPr id="48132" name="Text Box 8"/>
          <p:cNvSpPr txBox="1">
            <a:spLocks noChangeArrowheads="1"/>
          </p:cNvSpPr>
          <p:nvPr/>
        </p:nvSpPr>
        <p:spPr bwMode="auto">
          <a:xfrm>
            <a:off x="8458200" y="76200"/>
            <a:ext cx="533400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  <a:latin typeface="Arial" charset="0"/>
                <a:cs typeface="Arial" charset="0"/>
              </a:rPr>
              <a:t>56</a:t>
            </a:r>
          </a:p>
        </p:txBody>
      </p:sp>
      <p:sp>
        <p:nvSpPr>
          <p:cNvPr id="57353" name="AutoShape 9"/>
          <p:cNvSpPr>
            <a:spLocks noChangeArrowheads="1"/>
          </p:cNvSpPr>
          <p:nvPr/>
        </p:nvSpPr>
        <p:spPr bwMode="auto">
          <a:xfrm>
            <a:off x="5314950" y="2590800"/>
            <a:ext cx="3505200" cy="1752600"/>
          </a:xfrm>
          <a:prstGeom prst="wedgeRoundRectCallout">
            <a:avLst>
              <a:gd name="adj1" fmla="val -113361"/>
              <a:gd name="adj2" fmla="val -21468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ctr">
              <a:defRPr/>
            </a:pPr>
            <a:r>
              <a:rPr lang="en-US" sz="2800" b="1" dirty="0" err="1">
                <a:solidFill>
                  <a:schemeClr val="bg2"/>
                </a:solidFill>
                <a:latin typeface="AA Amali" pitchFamily="2" charset="0"/>
                <a:cs typeface="Arial" charset="0"/>
              </a:rPr>
              <a:t>f</a:t>
            </a:r>
            <a:r>
              <a:rPr lang="en-US" sz="2800" b="1" dirty="0" err="1" smtClean="0">
                <a:solidFill>
                  <a:schemeClr val="bg2"/>
                </a:solidFill>
                <a:latin typeface="AA Amali" pitchFamily="2" charset="0"/>
                <a:cs typeface="Arial" charset="0"/>
              </a:rPr>
              <a:t>jka</a:t>
            </a:r>
            <a:r>
              <a:rPr lang="en-US" sz="2800" b="1" dirty="0" smtClean="0">
                <a:solidFill>
                  <a:schemeClr val="bg2"/>
                </a:solidFill>
                <a:latin typeface="AA Amali" pitchFamily="2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chemeClr val="bg2"/>
                </a:solidFill>
                <a:latin typeface="AA Amali" pitchFamily="2" charset="0"/>
                <a:cs typeface="Arial" charset="0"/>
              </a:rPr>
              <a:t>lsrSu</a:t>
            </a:r>
            <a:endParaRPr lang="en-US" sz="2800" b="1" dirty="0" smtClean="0">
              <a:solidFill>
                <a:schemeClr val="bg2"/>
              </a:solidFill>
              <a:latin typeface="AA Amali" pitchFamily="2" charset="0"/>
              <a:cs typeface="Arial" charset="0"/>
            </a:endParaRPr>
          </a:p>
          <a:p>
            <a:pPr algn="ctr">
              <a:defRPr/>
            </a:pPr>
            <a:r>
              <a:rPr lang="en-US" sz="2800" b="1" dirty="0" err="1" smtClean="0">
                <a:solidFill>
                  <a:schemeClr val="bg2"/>
                </a:solidFill>
                <a:latin typeface="AA Amali" pitchFamily="2" charset="0"/>
                <a:cs typeface="Arial" charset="0"/>
              </a:rPr>
              <a:t>iskf.da.h</a:t>
            </a:r>
            <a:r>
              <a:rPr lang="en-US" sz="2800" b="1" dirty="0" smtClean="0">
                <a:solidFill>
                  <a:schemeClr val="bg2"/>
                </a:solidFill>
                <a:latin typeface="AA Amali" pitchFamily="2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en-US" sz="2800" b="1" dirty="0" err="1" smtClean="0">
                <a:solidFill>
                  <a:schemeClr val="bg2"/>
                </a:solidFill>
                <a:latin typeface="AA Amali" pitchFamily="2" charset="0"/>
                <a:cs typeface="Arial" charset="0"/>
              </a:rPr>
              <a:t>rEm</a:t>
            </a:r>
            <a:r>
              <a:rPr lang="en-US" sz="2800" b="1" dirty="0" smtClean="0">
                <a:solidFill>
                  <a:schemeClr val="bg2"/>
                </a:solidFill>
                <a:latin typeface="AA Amali" pitchFamily="2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chemeClr val="bg2"/>
                </a:solidFill>
                <a:latin typeface="AA Amali" pitchFamily="2" charset="0"/>
                <a:cs typeface="Arial" charset="0"/>
              </a:rPr>
              <a:t>jkaokdj</a:t>
            </a:r>
            <a:r>
              <a:rPr lang="en-US" sz="2800" b="1" dirty="0" smtClean="0">
                <a:solidFill>
                  <a:schemeClr val="bg2"/>
                </a:solidFill>
                <a:latin typeface="AA Amali" pitchFamily="2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chemeClr val="bg2"/>
                </a:solidFill>
                <a:latin typeface="AA Amali" pitchFamily="2" charset="0"/>
                <a:cs typeface="Arial" charset="0"/>
              </a:rPr>
              <a:t>ke</a:t>
            </a:r>
            <a:r>
              <a:rPr lang="en-US" sz="2800" b="1" dirty="0" smtClean="0">
                <a:solidFill>
                  <a:schemeClr val="bg2"/>
                </a:solidFill>
                <a:latin typeface="AA Amali" pitchFamily="2" charset="0"/>
                <a:cs typeface="Arial" charset="0"/>
              </a:rPr>
              <a:t>;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6413266"/>
            <a:ext cx="8892480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b="1" dirty="0" err="1">
                <a:latin typeface="Arial"/>
                <a:ea typeface="+mn-ea"/>
                <a:cs typeface="Arial"/>
              </a:rPr>
              <a:t>Beitzel</a:t>
            </a:r>
            <a:r>
              <a:rPr lang="en-US" sz="2000" b="1" dirty="0">
                <a:latin typeface="Arial"/>
                <a:ea typeface="+mn-ea"/>
                <a:cs typeface="Arial"/>
              </a:rPr>
              <a:t>, </a:t>
            </a:r>
            <a:r>
              <a:rPr lang="en-US" sz="2000" b="1" i="1" dirty="0">
                <a:latin typeface="Arial"/>
                <a:ea typeface="+mn-ea"/>
                <a:cs typeface="Arial"/>
              </a:rPr>
              <a:t>Moody Atlas of Bible Lands</a:t>
            </a:r>
            <a:r>
              <a:rPr lang="en-US" sz="2000" b="1" dirty="0">
                <a:latin typeface="Arial"/>
                <a:ea typeface="+mn-ea"/>
                <a:cs typeface="Arial"/>
              </a:rPr>
              <a:t>, 1</a:t>
            </a:r>
            <a:r>
              <a:rPr lang="en-US" sz="2000" b="1" baseline="30000" dirty="0">
                <a:latin typeface="Arial"/>
                <a:ea typeface="+mn-ea"/>
                <a:cs typeface="Arial"/>
              </a:rPr>
              <a:t>st</a:t>
            </a:r>
            <a:r>
              <a:rPr lang="en-US" sz="2000" b="1" dirty="0">
                <a:latin typeface="Arial"/>
                <a:ea typeface="+mn-ea"/>
                <a:cs typeface="Arial"/>
              </a:rPr>
              <a:t> ed., 145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3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5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2209800" cy="17526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AA Amali" pitchFamily="2" charset="0"/>
                <a:ea typeface="ＭＳ Ｐゴシック" charset="0"/>
              </a:rPr>
              <a:t>m</a:t>
            </a:r>
            <a:r>
              <a:rPr lang="en-SG" sz="4000" b="1" dirty="0" smtClean="0">
                <a:latin typeface="AA Amali"/>
                <a:ea typeface="Calibri"/>
                <a:cs typeface="Times New Roman"/>
              </a:rPr>
              <a:t>¾ishdkq </a:t>
            </a:r>
            <a:r>
              <a:rPr lang="en-SG" sz="4000" b="1" dirty="0" err="1" smtClean="0">
                <a:latin typeface="AA Amali"/>
                <a:ea typeface="Calibri"/>
                <a:cs typeface="Times New Roman"/>
              </a:rPr>
              <a:t>jljdkqj</a:t>
            </a:r>
            <a:endParaRPr lang="en-US" sz="4000" dirty="0">
              <a:latin typeface="AA Amali" pitchFamily="2" charset="0"/>
              <a:ea typeface="ＭＳ Ｐゴシック" charset="0"/>
            </a:endParaRPr>
          </a:p>
        </p:txBody>
      </p:sp>
      <p:grpSp>
        <p:nvGrpSpPr>
          <p:cNvPr id="50178" name="Group 8"/>
          <p:cNvGrpSpPr>
            <a:grpSpLocks/>
          </p:cNvGrpSpPr>
          <p:nvPr/>
        </p:nvGrpSpPr>
        <p:grpSpPr bwMode="auto">
          <a:xfrm>
            <a:off x="-228600" y="1905000"/>
            <a:ext cx="9372600" cy="4295775"/>
            <a:chOff x="0" y="1344"/>
            <a:chExt cx="5760" cy="2562"/>
          </a:xfrm>
        </p:grpSpPr>
        <p:pic>
          <p:nvPicPr>
            <p:cNvPr id="50192" name="Picture 4" descr="32 Persian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44"/>
              <a:ext cx="5760" cy="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93" name="Picture 7" descr="32 Persian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344"/>
              <a:ext cx="3744" cy="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6025" name="Rectangle 9"/>
          <p:cNvSpPr>
            <a:spLocks noChangeArrowheads="1"/>
          </p:cNvSpPr>
          <p:nvPr/>
        </p:nvSpPr>
        <p:spPr bwMode="auto">
          <a:xfrm>
            <a:off x="3200400" y="152400"/>
            <a:ext cx="2895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sz="2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cs typeface="Arial" charset="0"/>
              </a:rPr>
              <a:t>wdmiq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cs typeface="Arial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A Amali" pitchFamily="2" charset="0"/>
                <a:cs typeface="Arial" charset="0"/>
              </a:rPr>
              <a:t>j</a:t>
            </a:r>
            <a:r>
              <a:rPr lang="en-SG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Amali"/>
                <a:ea typeface="Calibri"/>
                <a:cs typeface="Times New Roman"/>
              </a:rPr>
              <a:t>¾Okhk</a:t>
            </a:r>
            <a:r>
              <a:rPr lang="en-SG" sz="2800" b="1" dirty="0" smtClean="0">
                <a:latin typeface="AA Amali"/>
                <a:ea typeface="Calibri"/>
                <a:cs typeface="Times New Roman"/>
              </a:rPr>
              <a:t>a</a:t>
            </a: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  <a:latin typeface="AA Amali" pitchFamily="2" charset="0"/>
              <a:cs typeface="Arial" charset="0"/>
            </a:endParaRP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590800" y="3276600"/>
            <a:ext cx="2590800" cy="914400"/>
            <a:chOff x="1536" y="2064"/>
            <a:chExt cx="1632" cy="576"/>
          </a:xfrm>
        </p:grpSpPr>
        <p:sp>
          <p:nvSpPr>
            <p:cNvPr id="50190" name="AutoShape 10"/>
            <p:cNvSpPr>
              <a:spLocks noChangeArrowheads="1"/>
            </p:cNvSpPr>
            <p:nvPr/>
          </p:nvSpPr>
          <p:spPr bwMode="auto">
            <a:xfrm rot="10800000" flipV="1">
              <a:off x="1776" y="2112"/>
              <a:ext cx="1392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8305 h 21600"/>
                <a:gd name="T17" fmla="*/ 6114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lnTo>
                    <a:pt x="15662" y="14285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1" name="Text Box 14"/>
            <p:cNvSpPr txBox="1">
              <a:spLocks noChangeArrowheads="1"/>
            </p:cNvSpPr>
            <p:nvPr/>
          </p:nvSpPr>
          <p:spPr bwMode="auto">
            <a:xfrm>
              <a:off x="1536" y="2064"/>
              <a:ext cx="109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 dirty="0" err="1">
                  <a:solidFill>
                    <a:schemeClr val="bg2"/>
                  </a:solidFill>
                  <a:latin typeface="AA Amali" pitchFamily="2" charset="0"/>
                  <a:cs typeface="Arial" charset="0"/>
                </a:rPr>
                <a:t>f</a:t>
              </a:r>
              <a:r>
                <a:rPr lang="en-US" sz="2800" b="1" dirty="0" err="1" smtClean="0">
                  <a:solidFill>
                    <a:schemeClr val="bg2"/>
                  </a:solidFill>
                  <a:latin typeface="AA Amali" pitchFamily="2" charset="0"/>
                  <a:cs typeface="Arial" charset="0"/>
                </a:rPr>
                <a:t>oaj</a:t>
              </a:r>
              <a:r>
                <a:rPr lang="en-US" sz="2800" b="1" dirty="0" smtClean="0">
                  <a:solidFill>
                    <a:schemeClr val="bg2"/>
                  </a:solidFill>
                  <a:latin typeface="AA Amali" pitchFamily="2" charset="0"/>
                  <a:cs typeface="Arial" charset="0"/>
                </a:rPr>
                <a:t> </a:t>
              </a:r>
              <a:r>
                <a:rPr lang="en-US" sz="2800" b="1" dirty="0" err="1" smtClean="0">
                  <a:solidFill>
                    <a:schemeClr val="bg2"/>
                  </a:solidFill>
                  <a:latin typeface="AA Amali" pitchFamily="2" charset="0"/>
                  <a:cs typeface="Arial" charset="0"/>
                </a:rPr>
                <a:t>ud,s.dj</a:t>
              </a:r>
              <a:endParaRPr lang="en-US" sz="2800" b="1" dirty="0">
                <a:solidFill>
                  <a:schemeClr val="bg2"/>
                </a:solidFill>
                <a:latin typeface="AA Amali" pitchFamily="2" charset="0"/>
                <a:cs typeface="Arial" charset="0"/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2590800" y="3581400"/>
            <a:ext cx="2590800" cy="914400"/>
            <a:chOff x="1536" y="2064"/>
            <a:chExt cx="1632" cy="576"/>
          </a:xfrm>
        </p:grpSpPr>
        <p:sp>
          <p:nvSpPr>
            <p:cNvPr id="50188" name="AutoShape 17"/>
            <p:cNvSpPr>
              <a:spLocks noChangeArrowheads="1"/>
            </p:cNvSpPr>
            <p:nvPr/>
          </p:nvSpPr>
          <p:spPr bwMode="auto">
            <a:xfrm rot="10800000" flipV="1">
              <a:off x="1776" y="2112"/>
              <a:ext cx="1392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8305 h 21600"/>
                <a:gd name="T17" fmla="*/ 6114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lnTo>
                    <a:pt x="15662" y="14285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89" name="Text Box 18"/>
            <p:cNvSpPr txBox="1">
              <a:spLocks noChangeArrowheads="1"/>
            </p:cNvSpPr>
            <p:nvPr/>
          </p:nvSpPr>
          <p:spPr bwMode="auto">
            <a:xfrm>
              <a:off x="1536" y="2064"/>
              <a:ext cx="68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 dirty="0" err="1">
                  <a:solidFill>
                    <a:schemeClr val="bg2"/>
                  </a:solidFill>
                  <a:latin typeface="AA Amali" pitchFamily="2" charset="0"/>
                  <a:cs typeface="Arial" charset="0"/>
                </a:rPr>
                <a:t>c</a:t>
              </a:r>
              <a:r>
                <a:rPr lang="en-US" sz="2800" b="1" dirty="0" err="1" smtClean="0">
                  <a:solidFill>
                    <a:schemeClr val="bg2"/>
                  </a:solidFill>
                  <a:latin typeface="AA Amali" pitchFamily="2" charset="0"/>
                  <a:cs typeface="Arial" charset="0"/>
                </a:rPr>
                <a:t>k;dj</a:t>
              </a:r>
              <a:endParaRPr lang="en-US" sz="2800" b="1" dirty="0">
                <a:solidFill>
                  <a:schemeClr val="bg2"/>
                </a:solidFill>
                <a:latin typeface="AA Amali" pitchFamily="2" charset="0"/>
                <a:cs typeface="Arial" charset="0"/>
              </a:endParaRPr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2590800" y="3886200"/>
            <a:ext cx="2590800" cy="914400"/>
            <a:chOff x="1536" y="2064"/>
            <a:chExt cx="1632" cy="576"/>
          </a:xfrm>
        </p:grpSpPr>
        <p:sp>
          <p:nvSpPr>
            <p:cNvPr id="50186" name="AutoShape 20"/>
            <p:cNvSpPr>
              <a:spLocks noChangeArrowheads="1"/>
            </p:cNvSpPr>
            <p:nvPr/>
          </p:nvSpPr>
          <p:spPr bwMode="auto">
            <a:xfrm rot="10800000" flipV="1">
              <a:off x="1776" y="2112"/>
              <a:ext cx="1392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8305 h 21600"/>
                <a:gd name="T17" fmla="*/ 6114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lnTo>
                    <a:pt x="15662" y="14285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87" name="Text Box 21"/>
            <p:cNvSpPr txBox="1">
              <a:spLocks noChangeArrowheads="1"/>
            </p:cNvSpPr>
            <p:nvPr/>
          </p:nvSpPr>
          <p:spPr bwMode="auto">
            <a:xfrm>
              <a:off x="1536" y="2064"/>
              <a:ext cx="51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b="1" dirty="0" err="1" smtClean="0">
                  <a:solidFill>
                    <a:schemeClr val="bg2"/>
                  </a:solidFill>
                  <a:latin typeface="AA Amali" pitchFamily="2" charset="0"/>
                  <a:cs typeface="Arial" charset="0"/>
                </a:rPr>
                <a:t>mjqre</a:t>
              </a:r>
              <a:endParaRPr lang="en-US" sz="2800" b="1" dirty="0">
                <a:solidFill>
                  <a:schemeClr val="bg2"/>
                </a:solidFill>
                <a:latin typeface="AA Amali" pitchFamily="2" charset="0"/>
                <a:cs typeface="Arial" charset="0"/>
              </a:endParaRPr>
            </a:p>
          </p:txBody>
        </p:sp>
      </p:grpSp>
      <p:sp>
        <p:nvSpPr>
          <p:cNvPr id="50183" name="Text Box 22"/>
          <p:cNvSpPr txBox="1">
            <a:spLocks noChangeArrowheads="1"/>
          </p:cNvSpPr>
          <p:nvPr/>
        </p:nvSpPr>
        <p:spPr bwMode="auto">
          <a:xfrm>
            <a:off x="0" y="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Arial" charset="0"/>
                <a:cs typeface="Arial" charset="0"/>
              </a:rPr>
              <a:t>57, 59</a:t>
            </a:r>
          </a:p>
        </p:txBody>
      </p:sp>
      <p:pic>
        <p:nvPicPr>
          <p:cNvPr id="86039" name="Picture 23" descr="Cyru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750" y="0"/>
            <a:ext cx="2127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0" y="6381328"/>
            <a:ext cx="6948264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b="1" dirty="0" err="1">
                <a:latin typeface="Arial"/>
                <a:ea typeface="+mn-ea"/>
                <a:cs typeface="Arial"/>
              </a:rPr>
              <a:t>Beitzel</a:t>
            </a:r>
            <a:r>
              <a:rPr lang="en-US" sz="2000" b="1" dirty="0">
                <a:latin typeface="Arial"/>
                <a:ea typeface="+mn-ea"/>
                <a:cs typeface="Arial"/>
              </a:rPr>
              <a:t>, </a:t>
            </a:r>
            <a:r>
              <a:rPr lang="en-US" sz="2000" b="1" i="1" dirty="0">
                <a:latin typeface="Arial"/>
                <a:ea typeface="+mn-ea"/>
                <a:cs typeface="Arial"/>
              </a:rPr>
              <a:t>Moody Atlas of Bible Lands</a:t>
            </a:r>
            <a:r>
              <a:rPr lang="en-US" sz="2000" b="1" dirty="0">
                <a:latin typeface="Arial"/>
                <a:ea typeface="+mn-ea"/>
                <a:cs typeface="Arial"/>
              </a:rPr>
              <a:t>, 1</a:t>
            </a:r>
            <a:r>
              <a:rPr lang="en-US" sz="2000" b="1" baseline="30000" dirty="0">
                <a:latin typeface="Arial"/>
                <a:ea typeface="+mn-ea"/>
                <a:cs typeface="Arial"/>
              </a:rPr>
              <a:t>st</a:t>
            </a:r>
            <a:r>
              <a:rPr lang="en-US" sz="2000" b="1" dirty="0">
                <a:latin typeface="Arial"/>
                <a:ea typeface="+mn-ea"/>
                <a:cs typeface="Arial"/>
              </a:rPr>
              <a:t> ed., 150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6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6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6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1099120" y="188640"/>
            <a:ext cx="8153400" cy="838200"/>
          </a:xfrm>
        </p:spPr>
        <p:txBody>
          <a:bodyPr/>
          <a:lstStyle/>
          <a:p>
            <a:pPr eaLnBrk="1" hangingPunct="1"/>
            <a:r>
              <a:rPr lang="en-US" sz="4000" b="1" dirty="0">
                <a:latin typeface="AA Amali" pitchFamily="2" charset="0"/>
                <a:ea typeface="ＭＳ Ｐゴシック" charset="0"/>
              </a:rPr>
              <a:t>w</a:t>
            </a:r>
            <a:r>
              <a:rPr lang="en-SG" sz="4000" b="1" dirty="0" err="1">
                <a:latin typeface="AA Amali"/>
                <a:ea typeface="Calibri"/>
                <a:cs typeface="Times New Roman"/>
              </a:rPr>
              <a:t>êrdcHhka</a:t>
            </a:r>
            <a:r>
              <a:rPr lang="en-SG" sz="4000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sz="4000" b="1" dirty="0" err="1">
                <a:latin typeface="AA Amali"/>
                <a:ea typeface="Calibri"/>
                <a:cs typeface="Times New Roman"/>
              </a:rPr>
              <a:t>ys</a:t>
            </a:r>
            <a:r>
              <a:rPr lang="en-SG" sz="4000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sz="4000" b="1" dirty="0" err="1">
                <a:latin typeface="AA Amali"/>
                <a:ea typeface="Calibri"/>
                <a:cs typeface="Times New Roman"/>
              </a:rPr>
              <a:t>is;shï</a:t>
            </a:r>
            <a:r>
              <a:rPr lang="en-SG" sz="4000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sz="4000" b="1" dirty="0">
                <a:latin typeface="AA Amali"/>
                <a:ea typeface="Calibri"/>
                <a:cs typeface="Times New Roman"/>
              </a:rPr>
              <a:t>- wka;¾ .</a:t>
            </a:r>
            <a:r>
              <a:rPr lang="en-SG" sz="4000" b="1" dirty="0" err="1">
                <a:latin typeface="AA Amali"/>
                <a:ea typeface="Calibri"/>
                <a:cs typeface="Times New Roman"/>
              </a:rPr>
              <a:t>súiqï</a:t>
            </a:r>
            <a:r>
              <a:rPr lang="en-SG" sz="4000" b="1" dirty="0">
                <a:latin typeface="AA Amali"/>
                <a:ea typeface="Calibri"/>
                <a:cs typeface="Times New Roman"/>
              </a:rPr>
              <a:t> </a:t>
            </a:r>
            <a:r>
              <a:rPr lang="en-SG" sz="4000" b="1" dirty="0" err="1">
                <a:latin typeface="AA Amali"/>
                <a:ea typeface="Calibri"/>
                <a:cs typeface="Times New Roman"/>
              </a:rPr>
              <a:t>ld,h</a:t>
            </a:r>
            <a:r>
              <a:rPr lang="en-SG" sz="4000" b="1" dirty="0">
                <a:latin typeface="AA Amali"/>
                <a:ea typeface="Calibri"/>
                <a:cs typeface="Times New Roman"/>
              </a:rPr>
              <a:t> ;=,</a:t>
            </a:r>
            <a:endParaRPr lang="en-US" sz="4000">
              <a:latin typeface="Arial" charset="0"/>
              <a:ea typeface="ＭＳ Ｐゴシック" charset="0"/>
            </a:endParaRPr>
          </a:p>
        </p:txBody>
      </p:sp>
      <p:sp>
        <p:nvSpPr>
          <p:cNvPr id="52226" name="Text Box 4"/>
          <p:cNvSpPr txBox="1">
            <a:spLocks noChangeArrowheads="1"/>
          </p:cNvSpPr>
          <p:nvPr/>
        </p:nvSpPr>
        <p:spPr bwMode="auto">
          <a:xfrm>
            <a:off x="8532813" y="4445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latin typeface="Arial" charset="0"/>
                <a:cs typeface="Arial" charset="0"/>
              </a:rPr>
              <a:t>52</a:t>
            </a:r>
          </a:p>
        </p:txBody>
      </p:sp>
      <p:pic>
        <p:nvPicPr>
          <p:cNvPr id="103433" name="Picture 9" descr="60 Assyria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2855913"/>
            <a:ext cx="31242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743200" y="2362200"/>
            <a:ext cx="6400800" cy="3152775"/>
            <a:chOff x="898" y="1680"/>
            <a:chExt cx="4862" cy="2226"/>
          </a:xfrm>
        </p:grpSpPr>
        <p:pic>
          <p:nvPicPr>
            <p:cNvPr id="52235" name="Picture 12" descr="32 Persian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680"/>
              <a:ext cx="4848" cy="2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6" name="Picture 13" descr="32 Persian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" y="1680"/>
              <a:ext cx="3214" cy="2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439" name="Picture 15" descr="31 Babylonian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2819400"/>
            <a:ext cx="28194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0" y="6413266"/>
            <a:ext cx="8892480" cy="40011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b="1" dirty="0" err="1">
                <a:latin typeface="Arial"/>
                <a:ea typeface="+mn-ea"/>
                <a:cs typeface="Arial"/>
              </a:rPr>
              <a:t>Beitzel</a:t>
            </a:r>
            <a:r>
              <a:rPr lang="en-US" sz="2000" b="1" dirty="0">
                <a:latin typeface="Arial"/>
                <a:ea typeface="+mn-ea"/>
                <a:cs typeface="Arial"/>
              </a:rPr>
              <a:t>, </a:t>
            </a:r>
            <a:r>
              <a:rPr lang="en-US" sz="2000" b="1" i="1" dirty="0">
                <a:latin typeface="Arial"/>
                <a:ea typeface="+mn-ea"/>
                <a:cs typeface="Arial"/>
              </a:rPr>
              <a:t>Moody Atlas of Bible Lands</a:t>
            </a:r>
            <a:r>
              <a:rPr lang="en-US" sz="2000" b="1" dirty="0">
                <a:latin typeface="Arial"/>
                <a:ea typeface="+mn-ea"/>
                <a:cs typeface="Arial"/>
              </a:rPr>
              <a:t>, 1</a:t>
            </a:r>
            <a:r>
              <a:rPr lang="en-US" sz="2000" b="1" baseline="30000" dirty="0">
                <a:latin typeface="Arial"/>
                <a:ea typeface="+mn-ea"/>
                <a:cs typeface="Arial"/>
              </a:rPr>
              <a:t>st</a:t>
            </a:r>
            <a:r>
              <a:rPr lang="en-US" sz="2000" b="1" dirty="0">
                <a:latin typeface="Arial"/>
                <a:ea typeface="+mn-ea"/>
                <a:cs typeface="Arial"/>
              </a:rPr>
              <a:t> ed., 152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505200" y="2204864"/>
            <a:ext cx="6477000" cy="3662536"/>
            <a:chOff x="3505200" y="2204864"/>
            <a:chExt cx="6477000" cy="366253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505200" y="2209800"/>
              <a:ext cx="6477000" cy="3657600"/>
              <a:chOff x="0" y="1152"/>
              <a:chExt cx="5580" cy="2743"/>
            </a:xfrm>
          </p:grpSpPr>
          <p:pic>
            <p:nvPicPr>
              <p:cNvPr id="52233" name="Picture 6" descr="33 Greek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52"/>
                <a:ext cx="5580" cy="27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234" name="Picture 7" descr="33 Greek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1152"/>
                <a:ext cx="1440" cy="27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" name="Rectangle 2"/>
            <p:cNvSpPr txBox="1">
              <a:spLocks noChangeArrowheads="1"/>
            </p:cNvSpPr>
            <p:nvPr/>
          </p:nvSpPr>
          <p:spPr bwMode="auto">
            <a:xfrm>
              <a:off x="5004048" y="2204864"/>
              <a:ext cx="3240360" cy="504056"/>
            </a:xfrm>
            <a:prstGeom prst="rect">
              <a:avLst/>
            </a:prstGeom>
            <a:solidFill>
              <a:srgbClr val="B6A077"/>
            </a:solidFill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2075" tIns="46038" rIns="92075" bIns="46038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/>
                  <a:ea typeface="ＭＳ Ｐゴシック" pitchFamily="-110" charset="-128"/>
                  <a:cs typeface="Arial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0" charset="0"/>
                  <a:ea typeface="ＭＳ Ｐゴシック" pitchFamily="-110" charset="-128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0" charset="0"/>
                  <a:ea typeface="ＭＳ Ｐゴシック" pitchFamily="-110" charset="-128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0" charset="0"/>
                  <a:ea typeface="ＭＳ Ｐゴシック" pitchFamily="-110" charset="-128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0" charset="0"/>
                  <a:ea typeface="ＭＳ Ｐゴシック" pitchFamily="-110" charset="-128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0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0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0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0" charset="0"/>
                </a:defRPr>
              </a:lvl9pPr>
            </a:lstStyle>
            <a:p>
              <a:pPr algn="ctr" eaLnBrk="1" hangingPunct="1"/>
              <a:r>
                <a:rPr lang="en-US" sz="2400" b="1" dirty="0">
                  <a:solidFill>
                    <a:schemeClr val="bg2"/>
                  </a:solidFill>
                  <a:latin typeface="AA Amali" pitchFamily="2" charset="0"/>
                  <a:cs typeface="Arial" charset="0"/>
                </a:rPr>
                <a:t>.</a:t>
              </a:r>
              <a:r>
                <a:rPr lang="en-US" sz="2400" b="1" dirty="0" err="1">
                  <a:solidFill>
                    <a:schemeClr val="bg2"/>
                  </a:solidFill>
                  <a:latin typeface="AA Amali" pitchFamily="2" charset="0"/>
                  <a:cs typeface="Arial" charset="0"/>
                </a:rPr>
                <a:t>S%ish</a:t>
              </a:r>
              <a:endParaRPr lang="en-US" sz="2400" b="1" dirty="0">
                <a:solidFill>
                  <a:schemeClr val="bg2"/>
                </a:solidFill>
                <a:latin typeface="AA Amali" pitchFamily="2" charset="0"/>
                <a:cs typeface="Arial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496" y="1340768"/>
            <a:ext cx="6964363" cy="4195762"/>
            <a:chOff x="19397" y="1232760"/>
            <a:chExt cx="6964363" cy="4195762"/>
          </a:xfrm>
        </p:grpSpPr>
        <p:pic>
          <p:nvPicPr>
            <p:cNvPr id="16" name="Picture 8" descr="34 Roman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97" y="1232760"/>
              <a:ext cx="6964363" cy="4195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2"/>
            <p:cNvSpPr txBox="1">
              <a:spLocks noChangeArrowheads="1"/>
            </p:cNvSpPr>
            <p:nvPr/>
          </p:nvSpPr>
          <p:spPr bwMode="auto">
            <a:xfrm>
              <a:off x="2771800" y="1232760"/>
              <a:ext cx="4211960" cy="612064"/>
            </a:xfrm>
            <a:prstGeom prst="rect">
              <a:avLst/>
            </a:prstGeom>
            <a:solidFill>
              <a:srgbClr val="B6A077"/>
            </a:solidFill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2075" tIns="46038" rIns="92075" bIns="46038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/>
                  <a:ea typeface="ＭＳ Ｐゴシック" pitchFamily="-110" charset="-128"/>
                  <a:cs typeface="Arial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0" charset="0"/>
                  <a:ea typeface="ＭＳ Ｐゴシック" pitchFamily="-110" charset="-128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0" charset="0"/>
                  <a:ea typeface="ＭＳ Ｐゴシック" pitchFamily="-110" charset="-128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0" charset="0"/>
                  <a:ea typeface="ＭＳ Ｐゴシック" pitchFamily="-110" charset="-128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0" charset="0"/>
                  <a:ea typeface="ＭＳ Ｐゴシック" pitchFamily="-110" charset="-128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0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0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0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0" charset="0"/>
                </a:defRPr>
              </a:lvl9pPr>
            </a:lstStyle>
            <a:p>
              <a:pPr algn="ctr" eaLnBrk="1" hangingPunct="1"/>
              <a:r>
                <a:rPr lang="en-US" dirty="0" err="1">
                  <a:solidFill>
                    <a:schemeClr val="bg2"/>
                  </a:solidFill>
                  <a:latin typeface="AA Amali" pitchFamily="2" charset="0"/>
                  <a:cs typeface="Arial" charset="0"/>
                </a:rPr>
                <a:t>frdauh</a:t>
              </a:r>
              <a:endParaRPr lang="en-US" sz="2400">
                <a:solidFill>
                  <a:schemeClr val="bg2">
                    <a:lumMod val="95000"/>
                    <a:lumOff val="5000"/>
                  </a:schemeClr>
                </a:solidFill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8426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34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34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ChangeArrowheads="1"/>
          </p:cNvSpPr>
          <p:nvPr/>
        </p:nvSpPr>
        <p:spPr bwMode="auto">
          <a:xfrm>
            <a:off x="252536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8C3D91"/>
              </a:gs>
              <a:gs pos="6000">
                <a:srgbClr val="7005D4"/>
              </a:gs>
              <a:gs pos="15000">
                <a:srgbClr val="181CC7"/>
              </a:gs>
              <a:gs pos="30001">
                <a:srgbClr val="0A128C"/>
              </a:gs>
              <a:gs pos="50000">
                <a:srgbClr val="000000"/>
              </a:gs>
              <a:gs pos="70000">
                <a:srgbClr val="0A128C"/>
              </a:gs>
              <a:gs pos="85000">
                <a:srgbClr val="181CC7"/>
              </a:gs>
              <a:gs pos="94000">
                <a:srgbClr val="7005D4"/>
              </a:gs>
              <a:gs pos="100000">
                <a:srgbClr val="8C3D9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800" b="1">
              <a:effectLst>
                <a:outerShdw blurRad="38100" dist="38100" dir="2700000" algn="tl">
                  <a:srgbClr val="FFFFFF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6400800" y="4113213"/>
            <a:ext cx="38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150</a:t>
            </a:r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3505200" y="4113213"/>
            <a:ext cx="38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300</a:t>
            </a:r>
          </a:p>
        </p:txBody>
      </p:sp>
      <p:sp>
        <p:nvSpPr>
          <p:cNvPr id="136197" name="Text Box 5"/>
          <p:cNvSpPr txBox="1">
            <a:spLocks noChangeArrowheads="1"/>
          </p:cNvSpPr>
          <p:nvPr/>
        </p:nvSpPr>
        <p:spPr bwMode="auto">
          <a:xfrm>
            <a:off x="1524000" y="4113213"/>
            <a:ext cx="38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400</a:t>
            </a:r>
          </a:p>
        </p:txBody>
      </p:sp>
      <p:sp>
        <p:nvSpPr>
          <p:cNvPr id="136198" name="Text Box 6"/>
          <p:cNvSpPr txBox="1">
            <a:spLocks noChangeArrowheads="1"/>
          </p:cNvSpPr>
          <p:nvPr/>
        </p:nvSpPr>
        <p:spPr bwMode="auto">
          <a:xfrm>
            <a:off x="552450" y="4113213"/>
            <a:ext cx="38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450</a:t>
            </a:r>
          </a:p>
        </p:txBody>
      </p:sp>
      <p:sp>
        <p:nvSpPr>
          <p:cNvPr id="136199" name="Text Box 7"/>
          <p:cNvSpPr txBox="1">
            <a:spLocks noChangeArrowheads="1"/>
          </p:cNvSpPr>
          <p:nvPr/>
        </p:nvSpPr>
        <p:spPr bwMode="auto">
          <a:xfrm>
            <a:off x="8382000" y="4113213"/>
            <a:ext cx="381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1</a:t>
            </a:r>
          </a:p>
        </p:txBody>
      </p:sp>
      <p:sp>
        <p:nvSpPr>
          <p:cNvPr id="136200" name="Text Box 8"/>
          <p:cNvSpPr txBox="1">
            <a:spLocks noChangeArrowheads="1"/>
          </p:cNvSpPr>
          <p:nvPr/>
        </p:nvSpPr>
        <p:spPr bwMode="auto">
          <a:xfrm>
            <a:off x="2514600" y="4113213"/>
            <a:ext cx="38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350</a:t>
            </a:r>
          </a:p>
        </p:txBody>
      </p:sp>
      <p:sp>
        <p:nvSpPr>
          <p:cNvPr id="136201" name="Text Box 9"/>
          <p:cNvSpPr txBox="1">
            <a:spLocks noChangeArrowheads="1"/>
          </p:cNvSpPr>
          <p:nvPr/>
        </p:nvSpPr>
        <p:spPr bwMode="auto">
          <a:xfrm>
            <a:off x="4352925" y="4113213"/>
            <a:ext cx="600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2 5 0 </a:t>
            </a:r>
          </a:p>
        </p:txBody>
      </p:sp>
      <p:sp>
        <p:nvSpPr>
          <p:cNvPr id="136202" name="Text Box 10"/>
          <p:cNvSpPr txBox="1">
            <a:spLocks noChangeArrowheads="1"/>
          </p:cNvSpPr>
          <p:nvPr/>
        </p:nvSpPr>
        <p:spPr bwMode="auto">
          <a:xfrm>
            <a:off x="5391150" y="4113213"/>
            <a:ext cx="600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2 0 0 </a:t>
            </a:r>
          </a:p>
        </p:txBody>
      </p:sp>
      <p:sp>
        <p:nvSpPr>
          <p:cNvPr id="136203" name="Text Box 11"/>
          <p:cNvSpPr txBox="1">
            <a:spLocks noChangeArrowheads="1"/>
          </p:cNvSpPr>
          <p:nvPr/>
        </p:nvSpPr>
        <p:spPr bwMode="auto">
          <a:xfrm>
            <a:off x="7391400" y="4113213"/>
            <a:ext cx="381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latin typeface="Arial"/>
                <a:ea typeface="+mn-ea"/>
                <a:cs typeface="Arial"/>
              </a:rPr>
              <a:t>100</a:t>
            </a:r>
          </a:p>
        </p:txBody>
      </p:sp>
      <p:sp>
        <p:nvSpPr>
          <p:cNvPr id="136204" name="Text Box 12"/>
          <p:cNvSpPr txBox="1">
            <a:spLocks noChangeArrowheads="1"/>
          </p:cNvSpPr>
          <p:nvPr/>
        </p:nvSpPr>
        <p:spPr bwMode="auto">
          <a:xfrm>
            <a:off x="0" y="638175"/>
            <a:ext cx="2514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AA Amali" pitchFamily="2" charset="0"/>
                <a:ea typeface="+mn-ea"/>
                <a:cs typeface="Arial"/>
              </a:rPr>
              <a:t>m</a:t>
            </a:r>
            <a:r>
              <a:rPr lang="en-SG" sz="3200" b="1" dirty="0" smtClean="0">
                <a:solidFill>
                  <a:schemeClr val="accent5">
                    <a:lumMod val="75000"/>
                  </a:schemeClr>
                </a:solidFill>
                <a:latin typeface="AA Amali"/>
                <a:ea typeface="Calibri"/>
                <a:cs typeface="Times New Roman"/>
              </a:rPr>
              <a:t>¾ishdj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99FF99"/>
                </a:solidFill>
                <a:latin typeface="Arial"/>
                <a:ea typeface="+mn-ea"/>
                <a:cs typeface="Arial"/>
              </a:rPr>
              <a:t>539-331</a:t>
            </a:r>
            <a:endParaRPr lang="en-US" sz="3200" b="1" dirty="0">
              <a:solidFill>
                <a:srgbClr val="99FF99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6205" name="Text Box 13"/>
          <p:cNvSpPr txBox="1">
            <a:spLocks noChangeArrowheads="1"/>
          </p:cNvSpPr>
          <p:nvPr/>
        </p:nvSpPr>
        <p:spPr bwMode="auto">
          <a:xfrm>
            <a:off x="2971800" y="638175"/>
            <a:ext cx="2133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AA Amali" pitchFamily="2" charset="0"/>
                <a:ea typeface="+mn-ea"/>
                <a:cs typeface="Arial"/>
              </a:rPr>
              <a:t>.%</a:t>
            </a:r>
            <a:r>
              <a:rPr lang="en-US" sz="3200" b="1" dirty="0" err="1" smtClean="0">
                <a:solidFill>
                  <a:schemeClr val="bg1"/>
                </a:solidFill>
                <a:latin typeface="AA Amali" pitchFamily="2" charset="0"/>
                <a:ea typeface="+mn-ea"/>
                <a:cs typeface="Arial"/>
              </a:rPr>
              <a:t>Sish</a:t>
            </a:r>
            <a:endParaRPr lang="en-US" sz="3200" b="1" dirty="0" smtClean="0">
              <a:solidFill>
                <a:schemeClr val="bg1"/>
              </a:solidFill>
              <a:latin typeface="AA Amali" pitchFamily="2" charset="0"/>
              <a:ea typeface="+mn-ea"/>
              <a:cs typeface="Arial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331-143</a:t>
            </a:r>
            <a:endParaRPr lang="en-US" sz="3200" b="1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6206" name="Text Box 14"/>
          <p:cNvSpPr txBox="1">
            <a:spLocks noChangeArrowheads="1"/>
          </p:cNvSpPr>
          <p:nvPr/>
        </p:nvSpPr>
        <p:spPr bwMode="auto">
          <a:xfrm rot="18728177">
            <a:off x="5864563" y="2290059"/>
            <a:ext cx="30861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A Amali" pitchFamily="2" charset="0"/>
                <a:ea typeface="Arial" pitchFamily="-110" charset="0"/>
                <a:cs typeface="Arial" pitchFamily="-110" charset="0"/>
              </a:rPr>
              <a:t>ul</a:t>
            </a:r>
            <a:r>
              <a:rPr lang="en-SG" sz="32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A Amali"/>
                <a:ea typeface="Calibri"/>
                <a:cs typeface="Times New Roman"/>
              </a:rPr>
              <a:t>ìhka</a:t>
            </a:r>
            <a:endParaRPr lang="en-SG" sz="3200" b="1" dirty="0" smtClean="0">
              <a:latin typeface="AA Amali"/>
              <a:ea typeface="Calibri"/>
              <a:cs typeface="Times New Roman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167-143</a:t>
            </a:r>
            <a:endParaRPr lang="en-US" sz="3200" b="1" dirty="0">
              <a:solidFill>
                <a:schemeClr val="accent1">
                  <a:lumMod val="60000"/>
                  <a:lumOff val="40000"/>
                </a:schemeClr>
              </a:solidFill>
              <a:latin typeface="Arial" pitchFamily="-110" charset="0"/>
              <a:ea typeface="Arial" pitchFamily="-110" charset="0"/>
              <a:cs typeface="Arial" pitchFamily="-110" charset="0"/>
            </a:endParaRPr>
          </a:p>
        </p:txBody>
      </p:sp>
      <p:sp>
        <p:nvSpPr>
          <p:cNvPr id="136207" name="Text Box 15"/>
          <p:cNvSpPr txBox="1">
            <a:spLocks noChangeArrowheads="1"/>
          </p:cNvSpPr>
          <p:nvPr/>
        </p:nvSpPr>
        <p:spPr bwMode="auto">
          <a:xfrm>
            <a:off x="7605836" y="638175"/>
            <a:ext cx="17907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33CCFF"/>
                </a:solidFill>
                <a:latin typeface="AA Amali" pitchFamily="2" charset="0"/>
                <a:cs typeface="Arial" charset="0"/>
              </a:rPr>
              <a:t>f</a:t>
            </a:r>
            <a:r>
              <a:rPr lang="en-US" sz="3200" b="1" dirty="0" err="1" smtClean="0">
                <a:solidFill>
                  <a:srgbClr val="33CCFF"/>
                </a:solidFill>
                <a:latin typeface="AA Amali" pitchFamily="2" charset="0"/>
                <a:cs typeface="Arial" charset="0"/>
              </a:rPr>
              <a:t>rdauh</a:t>
            </a:r>
            <a:endParaRPr lang="en-US" sz="3200" b="1" dirty="0" smtClean="0">
              <a:solidFill>
                <a:srgbClr val="33CCFF"/>
              </a:solidFill>
              <a:latin typeface="AA Amali" pitchFamily="2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33CCFF"/>
                </a:solidFill>
                <a:latin typeface="Arial" charset="0"/>
                <a:cs typeface="Arial" charset="0"/>
              </a:rPr>
              <a:t>63-330</a:t>
            </a:r>
          </a:p>
        </p:txBody>
      </p:sp>
      <p:grpSp>
        <p:nvGrpSpPr>
          <p:cNvPr id="54287" name="Group 16"/>
          <p:cNvGrpSpPr>
            <a:grpSpLocks/>
          </p:cNvGrpSpPr>
          <p:nvPr/>
        </p:nvGrpSpPr>
        <p:grpSpPr bwMode="auto">
          <a:xfrm>
            <a:off x="304800" y="3581400"/>
            <a:ext cx="8763000" cy="350838"/>
            <a:chOff x="192" y="1947"/>
            <a:chExt cx="5520" cy="530"/>
          </a:xfrm>
        </p:grpSpPr>
        <p:sp>
          <p:nvSpPr>
            <p:cNvPr id="136209" name="Line 17"/>
            <p:cNvSpPr>
              <a:spLocks noChangeShapeType="1"/>
            </p:cNvSpPr>
            <p:nvPr/>
          </p:nvSpPr>
          <p:spPr bwMode="auto">
            <a:xfrm>
              <a:off x="5712" y="1949"/>
              <a:ext cx="0" cy="528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2000">
                <a:latin typeface="Arial"/>
                <a:ea typeface="+mn-ea"/>
                <a:cs typeface="Arial"/>
              </a:endParaRPr>
            </a:p>
          </p:txBody>
        </p:sp>
        <p:grpSp>
          <p:nvGrpSpPr>
            <p:cNvPr id="54304" name="Group 18"/>
            <p:cNvGrpSpPr>
              <a:grpSpLocks/>
            </p:cNvGrpSpPr>
            <p:nvPr/>
          </p:nvGrpSpPr>
          <p:grpSpPr bwMode="auto">
            <a:xfrm>
              <a:off x="192" y="1947"/>
              <a:ext cx="5208" cy="530"/>
              <a:chOff x="192" y="1947"/>
              <a:chExt cx="5208" cy="530"/>
            </a:xfrm>
          </p:grpSpPr>
          <p:grpSp>
            <p:nvGrpSpPr>
              <p:cNvPr id="54305" name="Group 19"/>
              <p:cNvGrpSpPr>
                <a:grpSpLocks/>
              </p:cNvGrpSpPr>
              <p:nvPr/>
            </p:nvGrpSpPr>
            <p:grpSpPr bwMode="auto">
              <a:xfrm>
                <a:off x="468" y="1947"/>
                <a:ext cx="4932" cy="528"/>
                <a:chOff x="468" y="1918"/>
                <a:chExt cx="4932" cy="528"/>
              </a:xfrm>
            </p:grpSpPr>
            <p:sp>
              <p:nvSpPr>
                <p:cNvPr id="136212" name="Line 20"/>
                <p:cNvSpPr>
                  <a:spLocks noChangeShapeType="1"/>
                </p:cNvSpPr>
                <p:nvPr/>
              </p:nvSpPr>
              <p:spPr bwMode="auto">
                <a:xfrm>
                  <a:off x="468" y="1918"/>
                  <a:ext cx="0" cy="525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2000"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136213" name="Line 21"/>
                <p:cNvSpPr>
                  <a:spLocks noChangeShapeType="1"/>
                </p:cNvSpPr>
                <p:nvPr/>
              </p:nvSpPr>
              <p:spPr bwMode="auto">
                <a:xfrm>
                  <a:off x="1392" y="1918"/>
                  <a:ext cx="0" cy="528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2000"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136214" name="Line 22"/>
                <p:cNvSpPr>
                  <a:spLocks noChangeShapeType="1"/>
                </p:cNvSpPr>
                <p:nvPr/>
              </p:nvSpPr>
              <p:spPr bwMode="auto">
                <a:xfrm>
                  <a:off x="776" y="1918"/>
                  <a:ext cx="0" cy="528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2000"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136215" name="Line 23"/>
                <p:cNvSpPr>
                  <a:spLocks noChangeShapeType="1"/>
                </p:cNvSpPr>
                <p:nvPr/>
              </p:nvSpPr>
              <p:spPr bwMode="auto">
                <a:xfrm>
                  <a:off x="2317" y="1918"/>
                  <a:ext cx="0" cy="525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2000"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136216" name="Line 24"/>
                <p:cNvSpPr>
                  <a:spLocks noChangeShapeType="1"/>
                </p:cNvSpPr>
                <p:nvPr/>
              </p:nvSpPr>
              <p:spPr bwMode="auto">
                <a:xfrm>
                  <a:off x="3242" y="1918"/>
                  <a:ext cx="0" cy="528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2000"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136217" name="Line 25"/>
                <p:cNvSpPr>
                  <a:spLocks noChangeShapeType="1"/>
                </p:cNvSpPr>
                <p:nvPr/>
              </p:nvSpPr>
              <p:spPr bwMode="auto">
                <a:xfrm>
                  <a:off x="2625" y="1918"/>
                  <a:ext cx="0" cy="528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2000"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136218" name="Line 26"/>
                <p:cNvSpPr>
                  <a:spLocks noChangeShapeType="1"/>
                </p:cNvSpPr>
                <p:nvPr/>
              </p:nvSpPr>
              <p:spPr bwMode="auto">
                <a:xfrm>
                  <a:off x="2009" y="1918"/>
                  <a:ext cx="0" cy="525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2000"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136219" name="Line 27"/>
                <p:cNvSpPr>
                  <a:spLocks noChangeShapeType="1"/>
                </p:cNvSpPr>
                <p:nvPr/>
              </p:nvSpPr>
              <p:spPr bwMode="auto">
                <a:xfrm>
                  <a:off x="3858" y="1918"/>
                  <a:ext cx="0" cy="525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2000"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136220" name="Line 28"/>
                <p:cNvSpPr>
                  <a:spLocks noChangeShapeType="1"/>
                </p:cNvSpPr>
                <p:nvPr/>
              </p:nvSpPr>
              <p:spPr bwMode="auto">
                <a:xfrm>
                  <a:off x="4783" y="1918"/>
                  <a:ext cx="0" cy="528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2000"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136221" name="Line 29"/>
                <p:cNvSpPr>
                  <a:spLocks noChangeShapeType="1"/>
                </p:cNvSpPr>
                <p:nvPr/>
              </p:nvSpPr>
              <p:spPr bwMode="auto">
                <a:xfrm>
                  <a:off x="4475" y="1918"/>
                  <a:ext cx="0" cy="528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2000"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136222" name="Line 30"/>
                <p:cNvSpPr>
                  <a:spLocks noChangeShapeType="1"/>
                </p:cNvSpPr>
                <p:nvPr/>
              </p:nvSpPr>
              <p:spPr bwMode="auto">
                <a:xfrm>
                  <a:off x="3550" y="1918"/>
                  <a:ext cx="0" cy="525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2000"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136223" name="Line 31"/>
                <p:cNvSpPr>
                  <a:spLocks noChangeShapeType="1"/>
                </p:cNvSpPr>
                <p:nvPr/>
              </p:nvSpPr>
              <p:spPr bwMode="auto">
                <a:xfrm>
                  <a:off x="5400" y="1918"/>
                  <a:ext cx="0" cy="525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2000"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136224" name="Line 32"/>
                <p:cNvSpPr>
                  <a:spLocks noChangeShapeType="1"/>
                </p:cNvSpPr>
                <p:nvPr/>
              </p:nvSpPr>
              <p:spPr bwMode="auto">
                <a:xfrm>
                  <a:off x="5091" y="1918"/>
                  <a:ext cx="0" cy="528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2000"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136225" name="Line 33"/>
                <p:cNvSpPr>
                  <a:spLocks noChangeShapeType="1"/>
                </p:cNvSpPr>
                <p:nvPr/>
              </p:nvSpPr>
              <p:spPr bwMode="auto">
                <a:xfrm>
                  <a:off x="4167" y="1918"/>
                  <a:ext cx="0" cy="528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2000"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136226" name="Line 34"/>
                <p:cNvSpPr>
                  <a:spLocks noChangeShapeType="1"/>
                </p:cNvSpPr>
                <p:nvPr/>
              </p:nvSpPr>
              <p:spPr bwMode="auto">
                <a:xfrm>
                  <a:off x="1084" y="1918"/>
                  <a:ext cx="0" cy="528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2000"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136227" name="Line 35"/>
                <p:cNvSpPr>
                  <a:spLocks noChangeShapeType="1"/>
                </p:cNvSpPr>
                <p:nvPr/>
              </p:nvSpPr>
              <p:spPr bwMode="auto">
                <a:xfrm>
                  <a:off x="1701" y="1918"/>
                  <a:ext cx="0" cy="528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2000"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136228" name="Line 36"/>
                <p:cNvSpPr>
                  <a:spLocks noChangeShapeType="1"/>
                </p:cNvSpPr>
                <p:nvPr/>
              </p:nvSpPr>
              <p:spPr bwMode="auto">
                <a:xfrm>
                  <a:off x="2934" y="1918"/>
                  <a:ext cx="0" cy="528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2000">
                    <a:latin typeface="Arial"/>
                    <a:ea typeface="+mn-ea"/>
                    <a:cs typeface="Arial"/>
                  </a:endParaRPr>
                </a:p>
              </p:txBody>
            </p:sp>
          </p:grpSp>
          <p:sp>
            <p:nvSpPr>
              <p:cNvPr id="136229" name="Line 37"/>
              <p:cNvSpPr>
                <a:spLocks noChangeShapeType="1"/>
              </p:cNvSpPr>
              <p:nvPr/>
            </p:nvSpPr>
            <p:spPr bwMode="auto">
              <a:xfrm>
                <a:off x="192" y="1949"/>
                <a:ext cx="0" cy="528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 sz="2000">
                  <a:latin typeface="Arial"/>
                  <a:ea typeface="+mn-ea"/>
                  <a:cs typeface="Arial"/>
                </a:endParaRPr>
              </a:p>
            </p:txBody>
          </p:sp>
        </p:grpSp>
      </p:grpSp>
      <p:sp>
        <p:nvSpPr>
          <p:cNvPr id="136230" name="Line 38"/>
          <p:cNvSpPr>
            <a:spLocks noChangeShapeType="1"/>
          </p:cNvSpPr>
          <p:nvPr/>
        </p:nvSpPr>
        <p:spPr bwMode="auto">
          <a:xfrm>
            <a:off x="66675" y="3924300"/>
            <a:ext cx="9534525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136231" name="Text Box 39"/>
          <p:cNvSpPr txBox="1">
            <a:spLocks noChangeArrowheads="1"/>
          </p:cNvSpPr>
          <p:nvPr/>
        </p:nvSpPr>
        <p:spPr bwMode="auto">
          <a:xfrm>
            <a:off x="4953000" y="638175"/>
            <a:ext cx="30861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err="1" smtClean="0">
                <a:solidFill>
                  <a:srgbClr val="FFFF00"/>
                </a:solidFill>
                <a:latin typeface="AA Amali" pitchFamily="2" charset="0"/>
                <a:ea typeface="+mn-ea"/>
                <a:cs typeface="Arial"/>
              </a:rPr>
              <a:t>yiafudakshka</a:t>
            </a:r>
            <a:endParaRPr lang="en-US" sz="3200" b="1" dirty="0" smtClean="0">
              <a:solidFill>
                <a:srgbClr val="FFFF00"/>
              </a:solidFill>
              <a:latin typeface="AA Amali" pitchFamily="2" charset="0"/>
              <a:ea typeface="+mn-ea"/>
              <a:cs typeface="Arial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Arial"/>
                <a:ea typeface="+mn-ea"/>
                <a:cs typeface="Arial"/>
              </a:rPr>
              <a:t>143-63</a:t>
            </a:r>
            <a:endParaRPr lang="en-US" sz="3200" b="1" dirty="0">
              <a:solidFill>
                <a:srgbClr val="FFFF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6232" name="AutoShape 40"/>
          <p:cNvSpPr>
            <a:spLocks noChangeArrowheads="1"/>
          </p:cNvSpPr>
          <p:nvPr/>
        </p:nvSpPr>
        <p:spPr bwMode="auto">
          <a:xfrm>
            <a:off x="0" y="3695700"/>
            <a:ext cx="3124200" cy="457200"/>
          </a:xfrm>
          <a:prstGeom prst="leftRightArrow">
            <a:avLst>
              <a:gd name="adj1" fmla="val 50000"/>
              <a:gd name="adj2" fmla="val 170000"/>
            </a:avLst>
          </a:prstGeom>
          <a:solidFill>
            <a:srgbClr val="99FF99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136233" name="AutoShape 41"/>
          <p:cNvSpPr>
            <a:spLocks noChangeArrowheads="1"/>
          </p:cNvSpPr>
          <p:nvPr/>
        </p:nvSpPr>
        <p:spPr bwMode="auto">
          <a:xfrm>
            <a:off x="3276600" y="3714750"/>
            <a:ext cx="2514600" cy="457200"/>
          </a:xfrm>
          <a:prstGeom prst="leftRightArrow">
            <a:avLst>
              <a:gd name="adj1" fmla="val 50000"/>
              <a:gd name="adj2" fmla="val 110000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136234" name="AutoShape 42"/>
          <p:cNvSpPr>
            <a:spLocks noChangeArrowheads="1"/>
          </p:cNvSpPr>
          <p:nvPr/>
        </p:nvSpPr>
        <p:spPr bwMode="auto">
          <a:xfrm>
            <a:off x="5638800" y="3714750"/>
            <a:ext cx="1066800" cy="457200"/>
          </a:xfrm>
          <a:prstGeom prst="leftRightArrow">
            <a:avLst>
              <a:gd name="adj1" fmla="val 50000"/>
              <a:gd name="adj2" fmla="val 4666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136235" name="Text Box 43"/>
          <p:cNvSpPr txBox="1">
            <a:spLocks noChangeArrowheads="1"/>
          </p:cNvSpPr>
          <p:nvPr/>
        </p:nvSpPr>
        <p:spPr bwMode="auto">
          <a:xfrm rot="18872959">
            <a:off x="4624388" y="2043381"/>
            <a:ext cx="2514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err="1" smtClean="0">
                <a:solidFill>
                  <a:schemeClr val="bg1"/>
                </a:solidFill>
                <a:latin typeface="AA Amali" pitchFamily="2" charset="0"/>
                <a:ea typeface="+mn-ea"/>
                <a:cs typeface="Arial"/>
              </a:rPr>
              <a:t>fi,sjqis</a:t>
            </a:r>
            <a:r>
              <a:rPr lang="en-SG" sz="3200" b="1" dirty="0" smtClean="0">
                <a:solidFill>
                  <a:schemeClr val="bg1">
                    <a:lumMod val="95000"/>
                  </a:schemeClr>
                </a:solidFill>
                <a:latin typeface="AA Amali"/>
                <a:ea typeface="Calibri"/>
                <a:cs typeface="Times New Roman"/>
              </a:rPr>
              <a:t>â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Arial"/>
                <a:ea typeface="+mn-ea"/>
                <a:cs typeface="Arial"/>
              </a:rPr>
              <a:t>198-143</a:t>
            </a:r>
            <a:endParaRPr lang="en-US" sz="3200" b="1" dirty="0">
              <a:solidFill>
                <a:schemeClr val="bg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6236" name="Text Box 44"/>
          <p:cNvSpPr txBox="1">
            <a:spLocks noChangeArrowheads="1"/>
          </p:cNvSpPr>
          <p:nvPr/>
        </p:nvSpPr>
        <p:spPr bwMode="auto">
          <a:xfrm rot="19019601">
            <a:off x="3124200" y="1961704"/>
            <a:ext cx="2514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AA Amali" pitchFamily="2" charset="0"/>
                <a:ea typeface="Arial" pitchFamily="-110" charset="0"/>
                <a:cs typeface="Arial" pitchFamily="-110" charset="0"/>
              </a:rPr>
              <a:t>f</a:t>
            </a:r>
            <a:r>
              <a:rPr lang="en-US" sz="3200" b="1" dirty="0" smtClean="0">
                <a:solidFill>
                  <a:schemeClr val="bg1"/>
                </a:solidFill>
                <a:latin typeface="AA Amali" pitchFamily="2" charset="0"/>
                <a:ea typeface="Arial" pitchFamily="-110" charset="0"/>
                <a:cs typeface="Arial" pitchFamily="-110" charset="0"/>
              </a:rPr>
              <a:t>mdfgdf,fuhsla</a:t>
            </a:r>
            <a:r>
              <a:rPr lang="en-US" sz="3200" b="1" dirty="0" smtClean="0">
                <a:solidFill>
                  <a:schemeClr val="bg1"/>
                </a:solidFill>
                <a:latin typeface="Arial" pitchFamily="-110" charset="0"/>
                <a:ea typeface="Arial" pitchFamily="-110" charset="0"/>
                <a:cs typeface="Arial" pitchFamily="-110" charset="0"/>
              </a:rPr>
              <a:t>323-198</a:t>
            </a:r>
            <a:endParaRPr lang="en-US" sz="3200" b="1" dirty="0">
              <a:solidFill>
                <a:schemeClr val="bg1"/>
              </a:solidFill>
              <a:latin typeface="Arial" pitchFamily="-110" charset="0"/>
              <a:ea typeface="Arial" pitchFamily="-110" charset="0"/>
              <a:cs typeface="Arial" pitchFamily="-110" charset="0"/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1941513" y="3886198"/>
            <a:ext cx="2516188" cy="2712139"/>
            <a:chOff x="1223" y="2496"/>
            <a:chExt cx="1585" cy="1593"/>
          </a:xfrm>
        </p:grpSpPr>
        <p:sp>
          <p:nvSpPr>
            <p:cNvPr id="136238" name="Text Box 46"/>
            <p:cNvSpPr txBox="1">
              <a:spLocks noChangeArrowheads="1"/>
            </p:cNvSpPr>
            <p:nvPr/>
          </p:nvSpPr>
          <p:spPr bwMode="auto">
            <a:xfrm>
              <a:off x="1223" y="3312"/>
              <a:ext cx="1585" cy="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marL="342900" lvl="0" indent="-342900">
                <a:spcBef>
                  <a:spcPct val="20000"/>
                </a:spcBef>
                <a:buClr>
                  <a:srgbClr val="00FFFF"/>
                </a:buClr>
                <a:buSzPct val="75000"/>
                <a:buFont typeface="Wingdings" charset="0"/>
                <a:buChar char="n"/>
                <a:defRPr/>
              </a:pPr>
              <a:r>
                <a:rPr lang="en-US" sz="3200" b="1" kern="0" dirty="0" err="1">
                  <a:solidFill>
                    <a:srgbClr val="FFFFFF"/>
                  </a:solidFill>
                  <a:latin typeface="AA Amali" pitchFamily="2" charset="0"/>
                  <a:cs typeface="Arial"/>
                </a:rPr>
                <a:t>wef,laiekav</a:t>
              </a:r>
              <a:r>
                <a:rPr lang="en-SG" sz="3200" b="1" kern="0" dirty="0">
                  <a:solidFill>
                    <a:srgbClr val="FFFFFF"/>
                  </a:solidFill>
                  <a:latin typeface="AA Amali"/>
                  <a:ea typeface="Calibri"/>
                  <a:cs typeface="Times New Roman"/>
                </a:rPr>
                <a:t>¾</a:t>
              </a:r>
              <a:endParaRPr lang="en-US" sz="3200" b="1" kern="0" dirty="0">
                <a:solidFill>
                  <a:srgbClr val="FFFFFF"/>
                </a:solidFill>
                <a:latin typeface="AA Amali" pitchFamily="2" charset="0"/>
                <a:cs typeface="Arial"/>
              </a:endParaRPr>
            </a:p>
            <a:p>
              <a:pPr algn="ctr">
                <a:spcBef>
                  <a:spcPct val="50000"/>
                </a:spcBef>
                <a:defRPr/>
              </a:pPr>
              <a:r>
                <a:rPr lang="en-US" sz="3200" b="1" dirty="0" smtClean="0">
                  <a:solidFill>
                    <a:schemeClr val="bg1"/>
                  </a:solidFill>
                  <a:latin typeface="Arial"/>
                  <a:ea typeface="+mn-ea"/>
                  <a:cs typeface="Arial"/>
                </a:rPr>
                <a:t>331-323</a:t>
              </a:r>
              <a:endParaRPr lang="en-US" sz="3200" b="1" dirty="0">
                <a:solidFill>
                  <a:schemeClr val="bg1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36239" name="AutoShape 47"/>
            <p:cNvSpPr>
              <a:spLocks noChangeArrowheads="1"/>
            </p:cNvSpPr>
            <p:nvPr/>
          </p:nvSpPr>
          <p:spPr bwMode="auto">
            <a:xfrm>
              <a:off x="1823" y="2496"/>
              <a:ext cx="384" cy="768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36242" name="AutoShape 50"/>
          <p:cNvSpPr>
            <a:spLocks noChangeArrowheads="1"/>
          </p:cNvSpPr>
          <p:nvPr/>
        </p:nvSpPr>
        <p:spPr bwMode="auto">
          <a:xfrm>
            <a:off x="6781800" y="3714750"/>
            <a:ext cx="1524000" cy="476250"/>
          </a:xfrm>
          <a:prstGeom prst="leftRightArrow">
            <a:avLst>
              <a:gd name="adj1" fmla="val 50000"/>
              <a:gd name="adj2" fmla="val 73333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136243" name="AutoShape 51"/>
          <p:cNvSpPr>
            <a:spLocks noChangeArrowheads="1"/>
          </p:cNvSpPr>
          <p:nvPr/>
        </p:nvSpPr>
        <p:spPr bwMode="auto">
          <a:xfrm>
            <a:off x="8229600" y="3886200"/>
            <a:ext cx="1219200" cy="457200"/>
          </a:xfrm>
          <a:prstGeom prst="leftRightArrow">
            <a:avLst>
              <a:gd name="adj1" fmla="val 50000"/>
              <a:gd name="adj2" fmla="val 60000"/>
            </a:avLst>
          </a:prstGeom>
          <a:solidFill>
            <a:srgbClr val="33CCFF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latin typeface="Arial"/>
              <a:ea typeface="+mn-ea"/>
              <a:cs typeface="Arial"/>
            </a:endParaRPr>
          </a:p>
        </p:txBody>
      </p:sp>
      <p:sp>
        <p:nvSpPr>
          <p:cNvPr id="136244" name="Rectangle 5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4572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SG" sz="4000" b="1" dirty="0">
                <a:solidFill>
                  <a:schemeClr val="bg1"/>
                </a:solidFill>
                <a:latin typeface="AA Amali"/>
                <a:ea typeface="Calibri"/>
                <a:cs typeface="Times New Roman"/>
              </a:rPr>
              <a:t>wka;¾ .</a:t>
            </a:r>
            <a:r>
              <a:rPr lang="en-SG" sz="4000" b="1" dirty="0" err="1">
                <a:solidFill>
                  <a:schemeClr val="bg1"/>
                </a:solidFill>
                <a:latin typeface="AA Amali"/>
                <a:ea typeface="Calibri"/>
                <a:cs typeface="Times New Roman"/>
              </a:rPr>
              <a:t>súiqï</a:t>
            </a:r>
            <a:r>
              <a:rPr lang="en-SG" sz="4000" b="1" dirty="0">
                <a:solidFill>
                  <a:schemeClr val="bg1"/>
                </a:solidFill>
                <a:latin typeface="AA Amali"/>
                <a:ea typeface="Calibri"/>
                <a:cs typeface="Times New Roman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AA Amali"/>
                <a:ea typeface="Calibri"/>
                <a:cs typeface="Times New Roman"/>
              </a:rPr>
              <a:t>ld</a:t>
            </a:r>
            <a:r>
              <a:rPr lang="en-SG" sz="4000" b="1" dirty="0" smtClean="0">
                <a:solidFill>
                  <a:schemeClr val="bg1"/>
                </a:solidFill>
                <a:latin typeface="AA Amali"/>
                <a:ea typeface="Calibri"/>
                <a:cs typeface="Times New Roman"/>
              </a:rPr>
              <a:t>, </a:t>
            </a:r>
            <a:r>
              <a:rPr lang="en-SG" sz="4000" b="1" dirty="0" err="1" smtClean="0">
                <a:solidFill>
                  <a:schemeClr val="bg1"/>
                </a:solidFill>
                <a:latin typeface="AA Amali"/>
                <a:ea typeface="Calibri"/>
                <a:cs typeface="Times New Roman"/>
              </a:rPr>
              <a:t>rduqj</a:t>
            </a:r>
            <a:endParaRPr lang="en-US" sz="4000" dirty="0">
              <a:solidFill>
                <a:schemeClr val="bg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36240" name="AutoShape 48"/>
          <p:cNvSpPr>
            <a:spLocks noChangeArrowheads="1"/>
          </p:cNvSpPr>
          <p:nvPr/>
        </p:nvSpPr>
        <p:spPr bwMode="auto">
          <a:xfrm>
            <a:off x="6324600" y="3505200"/>
            <a:ext cx="457200" cy="457200"/>
          </a:xfrm>
          <a:prstGeom prst="leftRightArrow">
            <a:avLst>
              <a:gd name="adj1" fmla="val 50000"/>
              <a:gd name="adj2" fmla="val 20000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000">
              <a:solidFill>
                <a:schemeClr val="accent2">
                  <a:lumMod val="60000"/>
                  <a:lumOff val="40000"/>
                </a:schemeClr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6245" name="Text Box 53"/>
          <p:cNvSpPr txBox="1">
            <a:spLocks noChangeArrowheads="1"/>
          </p:cNvSpPr>
          <p:nvPr/>
        </p:nvSpPr>
        <p:spPr bwMode="auto">
          <a:xfrm>
            <a:off x="8534400" y="0"/>
            <a:ext cx="5334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 smtClean="0">
                <a:solidFill>
                  <a:schemeClr val="bg1"/>
                </a:solidFill>
                <a:latin typeface="Arial" charset="0"/>
                <a:cs typeface="Arial" charset="0"/>
              </a:rPr>
              <a:t>96</a:t>
            </a:r>
            <a:endParaRPr lang="en-US" b="1" smtClean="0">
              <a:latin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03524" y="3198168"/>
            <a:ext cx="3369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b="1" dirty="0">
                <a:latin typeface="AA Amali"/>
                <a:ea typeface="Calibri"/>
                <a:cs typeface="Times New Roman"/>
              </a:rPr>
              <a:t>¾</a:t>
            </a:r>
            <a:endParaRPr lang="en-SG" dirty="0"/>
          </a:p>
        </p:txBody>
      </p:sp>
      <p:sp>
        <p:nvSpPr>
          <p:cNvPr id="6" name="Rectangle 5"/>
          <p:cNvSpPr/>
          <p:nvPr/>
        </p:nvSpPr>
        <p:spPr>
          <a:xfrm>
            <a:off x="4403524" y="3198168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SG" dirty="0"/>
          </a:p>
        </p:txBody>
      </p:sp>
      <p:sp>
        <p:nvSpPr>
          <p:cNvPr id="7" name="Rectangle 6"/>
          <p:cNvSpPr/>
          <p:nvPr/>
        </p:nvSpPr>
        <p:spPr>
          <a:xfrm>
            <a:off x="4403524" y="3198168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SG" dirty="0"/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6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6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36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6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36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6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36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36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36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136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36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6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5" grpId="0"/>
      <p:bldP spid="136207" grpId="0"/>
      <p:bldP spid="136231" grpId="0"/>
      <p:bldP spid="136233" grpId="0" animBg="1"/>
      <p:bldP spid="136234" grpId="0" animBg="1"/>
      <p:bldP spid="136235" grpId="0"/>
      <p:bldP spid="136236" grpId="0"/>
      <p:bldP spid="136242" grpId="0" animBg="1"/>
      <p:bldP spid="136243" grpId="0" animBg="1"/>
      <p:bldP spid="1362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2514600" cy="2743200"/>
          </a:xfrm>
        </p:spPr>
        <p:txBody>
          <a:bodyPr/>
          <a:lstStyle/>
          <a:p>
            <a:pPr eaLnBrk="1" hangingPunct="1"/>
            <a:r>
              <a:rPr lang="en-US" b="1" dirty="0" err="1" smtClean="0">
                <a:latin typeface="AA Amali" pitchFamily="2" charset="0"/>
                <a:ea typeface="ＭＳ Ｐゴシック" charset="0"/>
              </a:rPr>
              <a:t>bY%dfh,fha</a:t>
            </a:r>
            <a:r>
              <a:rPr lang="en-US" b="1" dirty="0" smtClean="0">
                <a:latin typeface="AA Amali" pitchFamily="2" charset="0"/>
                <a:ea typeface="ＭＳ Ｐゴシック" charset="0"/>
              </a:rPr>
              <a:t> .%Sla </a:t>
            </a:r>
            <a:r>
              <a:rPr lang="en-US" b="1" dirty="0" err="1" smtClean="0">
                <a:latin typeface="AA Amali" pitchFamily="2" charset="0"/>
                <a:ea typeface="ＭＳ Ｐゴシック" charset="0"/>
              </a:rPr>
              <a:t>md,kfha</a:t>
            </a:r>
            <a:r>
              <a:rPr lang="en-US" b="1" dirty="0" smtClean="0">
                <a:latin typeface="AA Amali" pitchFamily="2" charset="0"/>
                <a:ea typeface="ＭＳ Ｐゴシック" charset="0"/>
              </a:rPr>
              <a:t> </a:t>
            </a:r>
            <a:r>
              <a:rPr lang="en-US" b="1" dirty="0" err="1" smtClean="0">
                <a:latin typeface="AA Amali" pitchFamily="2" charset="0"/>
                <a:ea typeface="ＭＳ Ｐゴシック" charset="0"/>
              </a:rPr>
              <a:t>wjidkh</a:t>
            </a:r>
            <a:endParaRPr lang="en-US" b="1" dirty="0">
              <a:latin typeface="AA Amali" pitchFamily="2" charset="0"/>
              <a:ea typeface="ＭＳ Ｐゴシック" charset="0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71600" y="3241675"/>
            <a:ext cx="3068637" cy="30067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effectLst/>
                <a:latin typeface="AA Amali" pitchFamily="2" charset="0"/>
                <a:ea typeface="ＭＳ Ｐゴシック" charset="0"/>
              </a:rPr>
              <a:t>w</a:t>
            </a:r>
            <a:r>
              <a:rPr lang="en-US" sz="2800" b="1" dirty="0" err="1" smtClean="0">
                <a:effectLst/>
                <a:latin typeface="AA Amali" pitchFamily="2" charset="0"/>
                <a:ea typeface="ＭＳ Ｐゴシック" charset="0"/>
              </a:rPr>
              <a:t>ef,laiekav</a:t>
            </a:r>
            <a:r>
              <a:rPr lang="en-SG" sz="2800" b="1" dirty="0">
                <a:effectLst/>
                <a:latin typeface="AA Amali"/>
                <a:ea typeface="Calibri"/>
                <a:cs typeface="Times New Roman"/>
              </a:rPr>
              <a:t>¾</a:t>
            </a:r>
            <a:endParaRPr lang="en-US" sz="2800" b="1" dirty="0">
              <a:effectLst/>
              <a:latin typeface="AA Amali" pitchFamily="2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800" b="1" dirty="0">
                <a:effectLst/>
                <a:latin typeface="AA Amali" pitchFamily="2" charset="0"/>
                <a:ea typeface="ＭＳ Ｐゴシック" charset="0"/>
              </a:rPr>
              <a:t>w</a:t>
            </a:r>
            <a:r>
              <a:rPr lang="en-SG" sz="2800" b="1" dirty="0" err="1" smtClean="0">
                <a:effectLst/>
                <a:latin typeface="AA Amali"/>
                <a:ea typeface="Calibri"/>
                <a:cs typeface="Times New Roman"/>
              </a:rPr>
              <a:t>êm;Hh</a:t>
            </a:r>
            <a:r>
              <a:rPr lang="en-SG" sz="2800" b="1" dirty="0" smtClean="0">
                <a:effectLst/>
                <a:latin typeface="AA Amali"/>
                <a:ea typeface="Calibri"/>
                <a:cs typeface="Times New Roman"/>
              </a:rPr>
              <a:t> </a:t>
            </a:r>
            <a:r>
              <a:rPr lang="en-SG" sz="2800" b="1" dirty="0" err="1" smtClean="0">
                <a:effectLst/>
                <a:latin typeface="AA Amali"/>
                <a:ea typeface="Calibri"/>
                <a:cs typeface="Times New Roman"/>
              </a:rPr>
              <a:t>ioyd</a:t>
            </a:r>
            <a:r>
              <a:rPr lang="en-SG" sz="2800" b="1" dirty="0" smtClean="0">
                <a:effectLst/>
                <a:latin typeface="AA Amali"/>
                <a:ea typeface="Calibri"/>
                <a:cs typeface="Times New Roman"/>
              </a:rPr>
              <a:t> </a:t>
            </a:r>
            <a:r>
              <a:rPr lang="en-SG" sz="2800" b="1" dirty="0" err="1" smtClean="0">
                <a:effectLst/>
                <a:latin typeface="AA Amali"/>
                <a:ea typeface="Calibri"/>
                <a:cs typeface="Times New Roman"/>
              </a:rPr>
              <a:t>igk</a:t>
            </a:r>
            <a:endParaRPr lang="en-US" sz="2800" b="1" dirty="0">
              <a:effectLst/>
              <a:latin typeface="AA Amali" pitchFamily="2" charset="0"/>
              <a:ea typeface="ＭＳ Ｐゴシック" charset="0"/>
            </a:endParaRPr>
          </a:p>
          <a:p>
            <a:pPr lvl="0" eaLnBrk="1" hangingPunct="1">
              <a:buClr>
                <a:srgbClr val="00FFFF"/>
              </a:buClr>
              <a:defRPr/>
            </a:pPr>
            <a:r>
              <a:rPr lang="en-US" sz="2800" b="1" dirty="0" err="1">
                <a:effectLst/>
                <a:latin typeface="AA Amali" pitchFamily="2" charset="0"/>
                <a:ea typeface="ＭＳ Ｐゴシック" charset="0"/>
              </a:rPr>
              <a:t>f</a:t>
            </a:r>
            <a:r>
              <a:rPr lang="en-US" sz="2800" b="1" dirty="0" err="1" smtClean="0">
                <a:effectLst/>
                <a:latin typeface="AA Amali" pitchFamily="2" charset="0"/>
                <a:ea typeface="ＭＳ Ｐゴシック" charset="0"/>
              </a:rPr>
              <a:t>y,kSh</a:t>
            </a:r>
            <a:r>
              <a:rPr lang="en-US" sz="2800" b="1" dirty="0" smtClean="0">
                <a:effectLst/>
                <a:latin typeface="AA Amali" pitchFamily="2" charset="0"/>
                <a:ea typeface="ＭＳ Ｐゴシック" charset="0"/>
              </a:rPr>
              <a:t> w</a:t>
            </a:r>
            <a:r>
              <a:rPr lang="en-SG" sz="2800" b="1" dirty="0" err="1" smtClean="0">
                <a:effectLst/>
                <a:latin typeface="AA Amali"/>
                <a:ea typeface="Calibri"/>
                <a:cs typeface="Times New Roman"/>
              </a:rPr>
              <a:t>êrdcHfha</a:t>
            </a:r>
            <a:r>
              <a:rPr lang="en-SG" sz="2800" b="1" dirty="0" smtClean="0">
                <a:effectLst/>
                <a:latin typeface="AA Amali"/>
                <a:ea typeface="Calibri"/>
                <a:cs typeface="Times New Roman"/>
              </a:rPr>
              <a:t> j¾Okh</a:t>
            </a:r>
            <a:endParaRPr lang="en-US" sz="2800" b="1" dirty="0">
              <a:effectLst/>
              <a:latin typeface="AA Amali" pitchFamily="2" charset="0"/>
              <a:ea typeface="ＭＳ Ｐゴシック" charset="0"/>
            </a:endParaRPr>
          </a:p>
          <a:p>
            <a:pPr eaLnBrk="1" hangingPunct="1">
              <a:defRPr/>
            </a:pPr>
            <a:endParaRPr lang="en-US" sz="2800" b="1" dirty="0">
              <a:ea typeface="ＭＳ Ｐゴシック" charset="0"/>
            </a:endParaRPr>
          </a:p>
        </p:txBody>
      </p:sp>
      <p:sp>
        <p:nvSpPr>
          <p:cNvPr id="56323" name="Text Box 6"/>
          <p:cNvSpPr txBox="1">
            <a:spLocks noChangeArrowheads="1"/>
          </p:cNvSpPr>
          <p:nvPr/>
        </p:nvSpPr>
        <p:spPr bwMode="auto">
          <a:xfrm>
            <a:off x="8458200" y="76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latin typeface="Arial" charset="0"/>
                <a:cs typeface="Arial" charset="0"/>
              </a:rPr>
              <a:t>60</a:t>
            </a:r>
          </a:p>
        </p:txBody>
      </p:sp>
      <p:pic>
        <p:nvPicPr>
          <p:cNvPr id="56324" name="Picture 7" descr="Ntiochus IV000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685800"/>
            <a:ext cx="51546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Designs\Azure.pot</Template>
  <TotalTime>6357</TotalTime>
  <Words>1203</Words>
  <Application>Microsoft Macintosh PowerPoint</Application>
  <PresentationFormat>On-screen Show (4:3)</PresentationFormat>
  <Paragraphs>242</Paragraphs>
  <Slides>38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Azure</vt:lpstr>
      <vt:lpstr>Default Design</vt:lpstr>
      <vt:lpstr>1_Orbit</vt:lpstr>
      <vt:lpstr>foaYmd,k miqìu   fojk fldgi</vt:lpstr>
      <vt:lpstr>wfmdaia;=,qjrekaf.a l%shd fmd;g wkqj N+f.da,Sh miqìu</vt:lpstr>
      <vt:lpstr>wêrdcHhka iy tajd wkqms&lt;sfj,ska</vt:lpstr>
      <vt:lpstr>wisrshdfõ  oshqKqj</vt:lpstr>
      <vt:lpstr>m,ia;Skfha nìf,dakshdkq md,kfha wjidkh</vt:lpstr>
      <vt:lpstr>m¾ishdkq jljdkqj</vt:lpstr>
      <vt:lpstr>wêrdcHhka ys is;shï - wka;¾ .súiqï ld,h ;=,</vt:lpstr>
      <vt:lpstr>wka;¾ .súiqï ld, rduqj</vt:lpstr>
      <vt:lpstr>bY%dfh,fha .%Sla md,kfha wjidkh</vt:lpstr>
      <vt:lpstr>ienúkau jhslsx.aiajre wdl%uKhlg fmr os.eoSu jeo.;alu oek.;a;d' .%Sish o tf,ih' </vt:lpstr>
      <vt:lpstr>b;sydih iy i¾mhd </vt:lpstr>
      <vt:lpstr>¸ f.aÜgqj wrskakŒ ta f,dl= jhsk¾ n,af,laŒ¶</vt:lpstr>
      <vt:lpstr>wef,laiekav¾f.ka miq rdcOdks 4 </vt:lpstr>
      <vt:lpstr>bY%dfh,fha msysá .%Sl k.r </vt:lpstr>
      <vt:lpstr>kj .súiqï iufha bYdfh,fha foaY iSudjka</vt:lpstr>
      <vt:lpstr>   wo ixialD;sl fjki</vt:lpstr>
      <vt:lpstr>folfmd,sisfha ys fcrdYa</vt:lpstr>
      <vt:lpstr> tys .ek fcrdYa ;=, jq lS¾;su;a osk</vt:lpstr>
      <vt:lpstr>.%Sisfha w;ayodne,Su iu. m%cd;ka;%jdoh</vt:lpstr>
      <vt:lpstr>bY%dfh,fha fgd,ñ iy fi,shqisâjrekaf.a md,kfha wjidkh</vt:lpstr>
      <vt:lpstr>.szla hq.fha we;s jeo.;alu</vt:lpstr>
      <vt:lpstr>wka;sfhdalia IV</vt:lpstr>
      <vt:lpstr>fcrei,u iy  fy&lt;kslrKh</vt:lpstr>
      <vt:lpstr>.S%la hq.fha we;s jeo.;alu</vt:lpstr>
      <vt:lpstr>ulìjreka</vt:lpstr>
      <vt:lpstr>m&lt;uq ulìhdkq le/,a,</vt:lpstr>
      <vt:lpstr>fyfrdkays hqoaOh</vt:lpstr>
      <vt:lpstr>.S%la hq.fha we;s jeo.;alu</vt:lpstr>
      <vt:lpstr>yiafudkshïjrekaf.a me;srSu</vt:lpstr>
      <vt:lpstr>yiafudakshïjrekaf.a jeo.;alu</vt:lpstr>
      <vt:lpstr>yiafudakshïjrekaf.a  me;srSu</vt:lpstr>
      <vt:lpstr>“uu ys;kjd Thdg neg,q weoqfuka .syska myr fokak hula t;k ;sfhkjd lsh,d wms fï f.dars,a,d we∫u bj;a lr,d huq”</vt:lpstr>
      <vt:lpstr>“;;amrhla kj;skak!  kshu neg,qfjla fuys keoao?”</vt:lpstr>
      <vt:lpstr>yiafudkshïjrekaf.a n,mEu</vt:lpstr>
      <vt:lpstr>frdau le/,a,(50 BC-AD 100)</vt:lpstr>
      <vt:lpstr> fï hq.hka .ek Tn oeka okakjdo@</vt:lpstr>
      <vt:lpstr>නව ගිවිසුම් පසුබිම සදහා ලින්ක්: BibleStudyDownloads.org</vt:lpstr>
      <vt:lpstr>Black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Yeong</dc:creator>
  <cp:lastModifiedBy>Rick Griffith</cp:lastModifiedBy>
  <cp:revision>399</cp:revision>
  <dcterms:created xsi:type="dcterms:W3CDTF">2002-12-14T17:46:52Z</dcterms:created>
  <dcterms:modified xsi:type="dcterms:W3CDTF">2017-09-25T12:57:15Z</dcterms:modified>
</cp:coreProperties>
</file>